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charts/chart2.xml" ContentType="application/vnd.openxmlformats-officedocument.drawingml.chart+xml"/>
  <Override PartName="/ppt/theme/themeOverride3.xml" ContentType="application/vnd.openxmlformats-officedocument.themeOverride+xml"/>
  <Override PartName="/ppt/charts/chart3.xml" ContentType="application/vnd.openxmlformats-officedocument.drawingml.chart+xml"/>
  <Override PartName="/ppt/theme/themeOverride4.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5"/>
  </p:notesMasterIdLst>
  <p:handoutMasterIdLst>
    <p:handoutMasterId r:id="rId66"/>
  </p:handoutMasterIdLst>
  <p:sldIdLst>
    <p:sldId id="256" r:id="rId5"/>
    <p:sldId id="263" r:id="rId6"/>
    <p:sldId id="550145373" r:id="rId7"/>
    <p:sldId id="2147309374" r:id="rId8"/>
    <p:sldId id="550145386" r:id="rId9"/>
    <p:sldId id="550145380" r:id="rId10"/>
    <p:sldId id="550145381" r:id="rId11"/>
    <p:sldId id="2147309371" r:id="rId12"/>
    <p:sldId id="2147309372" r:id="rId13"/>
    <p:sldId id="2147309369" r:id="rId14"/>
    <p:sldId id="2147309375" r:id="rId15"/>
    <p:sldId id="2147309376" r:id="rId16"/>
    <p:sldId id="2147309377" r:id="rId17"/>
    <p:sldId id="2147309378" r:id="rId18"/>
    <p:sldId id="2147309379" r:id="rId19"/>
    <p:sldId id="259" r:id="rId20"/>
    <p:sldId id="262" r:id="rId21"/>
    <p:sldId id="14152" r:id="rId22"/>
    <p:sldId id="260" r:id="rId23"/>
    <p:sldId id="261" r:id="rId24"/>
    <p:sldId id="264" r:id="rId25"/>
    <p:sldId id="265" r:id="rId26"/>
    <p:sldId id="266" r:id="rId27"/>
    <p:sldId id="267" r:id="rId28"/>
    <p:sldId id="268" r:id="rId29"/>
    <p:sldId id="269" r:id="rId30"/>
    <p:sldId id="270" r:id="rId31"/>
    <p:sldId id="279" r:id="rId32"/>
    <p:sldId id="280" r:id="rId33"/>
    <p:sldId id="292" r:id="rId34"/>
    <p:sldId id="14160" r:id="rId35"/>
    <p:sldId id="293" r:id="rId36"/>
    <p:sldId id="14154" r:id="rId37"/>
    <p:sldId id="294" r:id="rId38"/>
    <p:sldId id="295" r:id="rId39"/>
    <p:sldId id="296" r:id="rId40"/>
    <p:sldId id="297" r:id="rId41"/>
    <p:sldId id="298" r:id="rId42"/>
    <p:sldId id="299" r:id="rId43"/>
    <p:sldId id="271" r:id="rId44"/>
    <p:sldId id="272" r:id="rId45"/>
    <p:sldId id="273" r:id="rId46"/>
    <p:sldId id="274" r:id="rId47"/>
    <p:sldId id="275" r:id="rId48"/>
    <p:sldId id="14153" r:id="rId49"/>
    <p:sldId id="277" r:id="rId50"/>
    <p:sldId id="276" r:id="rId51"/>
    <p:sldId id="257" r:id="rId52"/>
    <p:sldId id="550145232" r:id="rId53"/>
    <p:sldId id="281" r:id="rId54"/>
    <p:sldId id="287" r:id="rId55"/>
    <p:sldId id="300" r:id="rId56"/>
    <p:sldId id="282" r:id="rId57"/>
    <p:sldId id="291" r:id="rId58"/>
    <p:sldId id="284" r:id="rId59"/>
    <p:sldId id="285" r:id="rId60"/>
    <p:sldId id="286" r:id="rId61"/>
    <p:sldId id="14158" r:id="rId62"/>
    <p:sldId id="14161" r:id="rId63"/>
    <p:sldId id="301" r:id="rId64"/>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617"/>
    <a:srgbClr val="FAC20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82177" autoAdjust="0"/>
  </p:normalViewPr>
  <p:slideViewPr>
    <p:cSldViewPr snapToGrid="0">
      <p:cViewPr varScale="1">
        <p:scale>
          <a:sx n="34" d="100"/>
          <a:sy n="34" d="100"/>
        </p:scale>
        <p:origin x="1816" y="256"/>
      </p:cViewPr>
      <p:guideLst/>
    </p:cSldViewPr>
  </p:slideViewPr>
  <p:outlineViewPr>
    <p:cViewPr>
      <p:scale>
        <a:sx n="33" d="100"/>
        <a:sy n="33" d="100"/>
      </p:scale>
      <p:origin x="0" y="-1581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1" d="100"/>
          <a:sy n="81" d="100"/>
        </p:scale>
        <p:origin x="2466"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2.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3.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5.3198557449943742E-2"/>
          <c:y val="0.15113261491093027"/>
          <c:w val="0.86127203230606519"/>
          <c:h val="0.75008396210708916"/>
        </c:manualLayout>
      </c:layout>
      <c:doughnutChart>
        <c:varyColors val="1"/>
        <c:ser>
          <c:idx val="0"/>
          <c:order val="0"/>
          <c:tx>
            <c:strRef>
              <c:f>Sheet1!$C$2</c:f>
              <c:strCache>
                <c:ptCount val="1"/>
              </c:strCache>
            </c:strRef>
          </c:tx>
          <c:spPr>
            <a:solidFill>
              <a:srgbClr val="B3B3B3">
                <a:lumMod val="50000"/>
              </a:srgbClr>
            </a:solidFill>
            <a:ln>
              <a:solidFill>
                <a:srgbClr val="000000"/>
              </a:solidFill>
            </a:ln>
          </c:spPr>
          <c:dPt>
            <c:idx val="0"/>
            <c:bubble3D val="0"/>
            <c:spPr>
              <a:solidFill>
                <a:srgbClr val="76B900"/>
              </a:solidFill>
              <a:ln w="25400">
                <a:noFill/>
              </a:ln>
            </c:spPr>
            <c:extLst>
              <c:ext xmlns:c16="http://schemas.microsoft.com/office/drawing/2014/chart" uri="{C3380CC4-5D6E-409C-BE32-E72D297353CC}">
                <c16:uniqueId val="{00000001-AFF8-4AF1-B050-3C66895D9D00}"/>
              </c:ext>
            </c:extLst>
          </c:dPt>
          <c:dPt>
            <c:idx val="1"/>
            <c:bubble3D val="0"/>
            <c:spPr>
              <a:solidFill>
                <a:srgbClr val="008564"/>
              </a:solidFill>
              <a:ln w="25400">
                <a:noFill/>
              </a:ln>
            </c:spPr>
            <c:extLst>
              <c:ext xmlns:c16="http://schemas.microsoft.com/office/drawing/2014/chart" uri="{C3380CC4-5D6E-409C-BE32-E72D297353CC}">
                <c16:uniqueId val="{00000003-AFF8-4AF1-B050-3C66895D9D00}"/>
              </c:ext>
            </c:extLst>
          </c:dPt>
          <c:dPt>
            <c:idx val="2"/>
            <c:bubble3D val="0"/>
            <c:spPr>
              <a:solidFill>
                <a:srgbClr val="5D1682"/>
              </a:solidFill>
              <a:ln w="25400">
                <a:noFill/>
              </a:ln>
            </c:spPr>
            <c:extLst>
              <c:ext xmlns:c16="http://schemas.microsoft.com/office/drawing/2014/chart" uri="{C3380CC4-5D6E-409C-BE32-E72D297353CC}">
                <c16:uniqueId val="{00000005-AFF8-4AF1-B050-3C66895D9D00}"/>
              </c:ext>
            </c:extLst>
          </c:dPt>
          <c:dPt>
            <c:idx val="3"/>
            <c:bubble3D val="0"/>
            <c:spPr>
              <a:solidFill>
                <a:srgbClr val="0071C5"/>
              </a:solidFill>
              <a:ln w="25400">
                <a:noFill/>
              </a:ln>
            </c:spPr>
            <c:extLst>
              <c:ext xmlns:c16="http://schemas.microsoft.com/office/drawing/2014/chart" uri="{C3380CC4-5D6E-409C-BE32-E72D297353CC}">
                <c16:uniqueId val="{00000007-AFF8-4AF1-B050-3C66895D9D00}"/>
              </c:ext>
            </c:extLst>
          </c:dPt>
          <c:dPt>
            <c:idx val="4"/>
            <c:bubble3D val="0"/>
            <c:spPr>
              <a:solidFill>
                <a:srgbClr val="890C58"/>
              </a:solidFill>
              <a:ln w="25400">
                <a:noFill/>
              </a:ln>
            </c:spPr>
            <c:extLst>
              <c:ext xmlns:c16="http://schemas.microsoft.com/office/drawing/2014/chart" uri="{C3380CC4-5D6E-409C-BE32-E72D297353CC}">
                <c16:uniqueId val="{00000009-AFF8-4AF1-B050-3C66895D9D00}"/>
              </c:ext>
            </c:extLst>
          </c:dPt>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Sheet1!$B$3:$B$7</c:f>
              <c:strCache>
                <c:ptCount val="5"/>
                <c:pt idx="0">
                  <c:v>One</c:v>
                </c:pt>
                <c:pt idx="1">
                  <c:v>Two</c:v>
                </c:pt>
                <c:pt idx="2">
                  <c:v>Three</c:v>
                </c:pt>
                <c:pt idx="3">
                  <c:v>Four</c:v>
                </c:pt>
                <c:pt idx="4">
                  <c:v>Five</c:v>
                </c:pt>
              </c:strCache>
            </c:strRef>
          </c:cat>
          <c:val>
            <c:numRef>
              <c:f>Sheet1!$C$3:$C$7</c:f>
              <c:numCache>
                <c:formatCode>General</c:formatCode>
                <c:ptCount val="5"/>
                <c:pt idx="0">
                  <c:v>40</c:v>
                </c:pt>
                <c:pt idx="1">
                  <c:v>20</c:v>
                </c:pt>
                <c:pt idx="2">
                  <c:v>25</c:v>
                </c:pt>
                <c:pt idx="3">
                  <c:v>15</c:v>
                </c:pt>
                <c:pt idx="4">
                  <c:v>15</c:v>
                </c:pt>
              </c:numCache>
            </c:numRef>
          </c:val>
          <c:extLst>
            <c:ext xmlns:c16="http://schemas.microsoft.com/office/drawing/2014/chart" uri="{C3380CC4-5D6E-409C-BE32-E72D297353CC}">
              <c16:uniqueId val="{0000000A-AFF8-4AF1-B050-3C66895D9D00}"/>
            </c:ext>
          </c:extLst>
        </c:ser>
        <c:dLbls>
          <c:showLegendKey val="0"/>
          <c:showVal val="0"/>
          <c:showCatName val="0"/>
          <c:showSerName val="0"/>
          <c:showPercent val="0"/>
          <c:showBubbleSize val="0"/>
          <c:showLeaderLines val="1"/>
        </c:dLbls>
        <c:firstSliceAng val="0"/>
        <c:holeSize val="73"/>
      </c:doughnutChart>
      <c:spPr>
        <a:noFill/>
      </c:spPr>
    </c:plotArea>
    <c:legend>
      <c:legendPos val="r"/>
      <c:layout>
        <c:manualLayout>
          <c:xMode val="edge"/>
          <c:yMode val="edge"/>
          <c:x val="0.77733175506259555"/>
          <c:y val="0.37065632996972869"/>
          <c:w val="0.12569107044469521"/>
          <c:h val="0.31409785549404168"/>
        </c:manualLayout>
      </c:layout>
      <c:overlay val="0"/>
      <c:txPr>
        <a:bodyPr/>
        <a:lstStyle/>
        <a:p>
          <a:pPr>
            <a:defRPr>
              <a:solidFill>
                <a:schemeClr val="bg1"/>
              </a:solidFill>
            </a:defRPr>
          </a:pPr>
          <a:endParaRPr lang="en-US"/>
        </a:p>
      </c:txPr>
    </c:legend>
    <c:plotVisOnly val="1"/>
    <c:dispBlanksAs val="gap"/>
    <c:showDLblsOverMax val="0"/>
  </c:chart>
  <c:spPr>
    <a:scene3d>
      <a:camera prst="orthographicFront"/>
      <a:lightRig rig="threePt" dir="t"/>
    </a:scene3d>
  </c:spPr>
  <c:txPr>
    <a:bodyPr/>
    <a:lstStyle/>
    <a:p>
      <a:pPr>
        <a:defRPr sz="3200">
          <a:latin typeface="Trebuchet MS" panose="020B0603020202020204" pitchFamily="34" charset="0"/>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9.7776056853870294E-2"/>
          <c:y val="9.3264197944893698E-2"/>
          <c:w val="0.73610964820561409"/>
          <c:h val="0.80795245305475039"/>
        </c:manualLayout>
      </c:layout>
      <c:barChart>
        <c:barDir val="col"/>
        <c:grouping val="clustered"/>
        <c:varyColors val="0"/>
        <c:ser>
          <c:idx val="0"/>
          <c:order val="0"/>
          <c:tx>
            <c:strRef>
              <c:f>Sheet1!$C$2</c:f>
              <c:strCache>
                <c:ptCount val="1"/>
              </c:strCache>
            </c:strRef>
          </c:tx>
          <c:spPr>
            <a:solidFill>
              <a:srgbClr val="8C8C8C"/>
            </a:solidFill>
          </c:spPr>
          <c:invertIfNegative val="0"/>
          <c:dPt>
            <c:idx val="0"/>
            <c:invertIfNegative val="0"/>
            <c:bubble3D val="0"/>
            <c:extLst>
              <c:ext xmlns:c16="http://schemas.microsoft.com/office/drawing/2014/chart" uri="{C3380CC4-5D6E-409C-BE32-E72D297353CC}">
                <c16:uniqueId val="{00000000-3ED9-47C8-A060-0C5773B4EE74}"/>
              </c:ext>
            </c:extLst>
          </c:dPt>
          <c:dPt>
            <c:idx val="1"/>
            <c:invertIfNegative val="0"/>
            <c:bubble3D val="0"/>
            <c:extLst>
              <c:ext xmlns:c16="http://schemas.microsoft.com/office/drawing/2014/chart" uri="{C3380CC4-5D6E-409C-BE32-E72D297353CC}">
                <c16:uniqueId val="{00000001-3ED9-47C8-A060-0C5773B4EE74}"/>
              </c:ext>
            </c:extLst>
          </c:dPt>
          <c:dPt>
            <c:idx val="2"/>
            <c:invertIfNegative val="0"/>
            <c:bubble3D val="0"/>
            <c:extLst>
              <c:ext xmlns:c16="http://schemas.microsoft.com/office/drawing/2014/chart" uri="{C3380CC4-5D6E-409C-BE32-E72D297353CC}">
                <c16:uniqueId val="{00000002-3ED9-47C8-A060-0C5773B4EE74}"/>
              </c:ext>
            </c:extLst>
          </c:dPt>
          <c:dPt>
            <c:idx val="3"/>
            <c:invertIfNegative val="0"/>
            <c:bubble3D val="0"/>
            <c:extLst>
              <c:ext xmlns:c16="http://schemas.microsoft.com/office/drawing/2014/chart" uri="{C3380CC4-5D6E-409C-BE32-E72D297353CC}">
                <c16:uniqueId val="{00000003-3ED9-47C8-A060-0C5773B4EE74}"/>
              </c:ext>
            </c:extLst>
          </c:dPt>
          <c:dPt>
            <c:idx val="4"/>
            <c:invertIfNegative val="0"/>
            <c:bubble3D val="0"/>
            <c:spPr>
              <a:solidFill>
                <a:srgbClr val="76B900"/>
              </a:solidFill>
            </c:spPr>
            <c:extLst>
              <c:ext xmlns:c16="http://schemas.microsoft.com/office/drawing/2014/chart" uri="{C3380CC4-5D6E-409C-BE32-E72D297353CC}">
                <c16:uniqueId val="{00000005-3ED9-47C8-A060-0C5773B4EE74}"/>
              </c:ext>
            </c:extLst>
          </c:dPt>
          <c:cat>
            <c:strRef>
              <c:f>Sheet1!$B$3:$B$7</c:f>
              <c:strCache>
                <c:ptCount val="5"/>
                <c:pt idx="0">
                  <c:v>Other</c:v>
                </c:pt>
                <c:pt idx="1">
                  <c:v>Other</c:v>
                </c:pt>
                <c:pt idx="2">
                  <c:v>Other</c:v>
                </c:pt>
                <c:pt idx="3">
                  <c:v>Other</c:v>
                </c:pt>
                <c:pt idx="4">
                  <c:v>NVIDIA</c:v>
                </c:pt>
              </c:strCache>
            </c:strRef>
          </c:cat>
          <c:val>
            <c:numRef>
              <c:f>Sheet1!$C$3:$C$7</c:f>
              <c:numCache>
                <c:formatCode>General</c:formatCode>
                <c:ptCount val="5"/>
                <c:pt idx="0">
                  <c:v>1</c:v>
                </c:pt>
                <c:pt idx="1">
                  <c:v>1</c:v>
                </c:pt>
                <c:pt idx="2">
                  <c:v>4</c:v>
                </c:pt>
                <c:pt idx="3">
                  <c:v>8</c:v>
                </c:pt>
                <c:pt idx="4">
                  <c:v>34</c:v>
                </c:pt>
              </c:numCache>
            </c:numRef>
          </c:val>
          <c:extLst>
            <c:ext xmlns:c16="http://schemas.microsoft.com/office/drawing/2014/chart" uri="{C3380CC4-5D6E-409C-BE32-E72D297353CC}">
              <c16:uniqueId val="{00000006-3ED9-47C8-A060-0C5773B4EE74}"/>
            </c:ext>
          </c:extLst>
        </c:ser>
        <c:dLbls>
          <c:showLegendKey val="0"/>
          <c:showVal val="0"/>
          <c:showCatName val="0"/>
          <c:showSerName val="0"/>
          <c:showPercent val="0"/>
          <c:showBubbleSize val="0"/>
        </c:dLbls>
        <c:gapWidth val="250"/>
        <c:axId val="-1928124256"/>
        <c:axId val="-1928123168"/>
      </c:barChart>
      <c:catAx>
        <c:axId val="-1928124256"/>
        <c:scaling>
          <c:orientation val="minMax"/>
        </c:scaling>
        <c:delete val="0"/>
        <c:axPos val="b"/>
        <c:numFmt formatCode="General" sourceLinked="0"/>
        <c:majorTickMark val="none"/>
        <c:minorTickMark val="none"/>
        <c:tickLblPos val="nextTo"/>
        <c:spPr>
          <a:ln w="31750">
            <a:solidFill>
              <a:srgbClr val="8C8C8C"/>
            </a:solidFill>
          </a:ln>
        </c:spPr>
        <c:txPr>
          <a:bodyPr/>
          <a:lstStyle/>
          <a:p>
            <a:pPr>
              <a:defRPr sz="3200" b="0">
                <a:solidFill>
                  <a:schemeClr val="bg1"/>
                </a:solidFill>
                <a:latin typeface="Trebuchet MS" panose="020B0603020202020204" pitchFamily="34" charset="0"/>
              </a:defRPr>
            </a:pPr>
            <a:endParaRPr lang="en-US"/>
          </a:p>
        </c:txPr>
        <c:crossAx val="-1928123168"/>
        <c:crosses val="autoZero"/>
        <c:auto val="1"/>
        <c:lblAlgn val="ctr"/>
        <c:lblOffset val="100"/>
        <c:noMultiLvlLbl val="0"/>
      </c:catAx>
      <c:valAx>
        <c:axId val="-1928123168"/>
        <c:scaling>
          <c:orientation val="minMax"/>
          <c:max val="40"/>
        </c:scaling>
        <c:delete val="0"/>
        <c:axPos val="l"/>
        <c:numFmt formatCode="General" sourceLinked="1"/>
        <c:majorTickMark val="out"/>
        <c:minorTickMark val="none"/>
        <c:tickLblPos val="nextTo"/>
        <c:spPr>
          <a:ln>
            <a:noFill/>
          </a:ln>
        </c:spPr>
        <c:txPr>
          <a:bodyPr/>
          <a:lstStyle/>
          <a:p>
            <a:pPr>
              <a:defRPr sz="3200" b="0">
                <a:solidFill>
                  <a:schemeClr val="bg1"/>
                </a:solidFill>
                <a:latin typeface="Trebuchet MS" panose="020B0603020202020204" pitchFamily="34" charset="0"/>
              </a:defRPr>
            </a:pPr>
            <a:endParaRPr lang="en-US"/>
          </a:p>
        </c:txPr>
        <c:crossAx val="-1928124256"/>
        <c:crosses val="autoZero"/>
        <c:crossBetween val="between"/>
        <c:majorUnit val="10"/>
      </c:valAx>
      <c:spPr>
        <a:noFill/>
      </c:spPr>
    </c:plotArea>
    <c:legend>
      <c:legendPos val="t"/>
      <c:layout>
        <c:manualLayout>
          <c:xMode val="edge"/>
          <c:yMode val="edge"/>
          <c:x val="0.28661287801036467"/>
          <c:y val="1.3634325006648099E-3"/>
          <c:w val="0.35811523932275025"/>
          <c:h val="5.8020556582297413E-2"/>
        </c:manualLayout>
      </c:layout>
      <c:overlay val="0"/>
      <c:txPr>
        <a:bodyPr/>
        <a:lstStyle/>
        <a:p>
          <a:pPr>
            <a:defRPr sz="3200">
              <a:solidFill>
                <a:schemeClr val="bg1"/>
              </a:solidFill>
              <a:latin typeface="Trebuchet MS" panose="020B0603020202020204"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9.7776056853870294E-2"/>
          <c:y val="9.3264197944893698E-2"/>
          <c:w val="0.73610964820561409"/>
          <c:h val="0.80795245305475039"/>
        </c:manualLayout>
      </c:layout>
      <c:lineChart>
        <c:grouping val="standard"/>
        <c:varyColors val="0"/>
        <c:ser>
          <c:idx val="0"/>
          <c:order val="0"/>
          <c:tx>
            <c:strRef>
              <c:f>Sheet1!$C$2</c:f>
              <c:strCache>
                <c:ptCount val="1"/>
                <c:pt idx="0">
                  <c:v>NVIDIA</c:v>
                </c:pt>
              </c:strCache>
            </c:strRef>
          </c:tx>
          <c:spPr>
            <a:ln w="57150">
              <a:solidFill>
                <a:srgbClr val="76B900"/>
              </a:solidFill>
            </a:ln>
          </c:spPr>
          <c:marker>
            <c:symbol val="none"/>
          </c:marker>
          <c:dPt>
            <c:idx val="0"/>
            <c:bubble3D val="0"/>
            <c:extLst>
              <c:ext xmlns:c16="http://schemas.microsoft.com/office/drawing/2014/chart" uri="{C3380CC4-5D6E-409C-BE32-E72D297353CC}">
                <c16:uniqueId val="{00000000-B48E-42D3-89EB-0915EE26A286}"/>
              </c:ext>
            </c:extLst>
          </c:dPt>
          <c:dPt>
            <c:idx val="1"/>
            <c:bubble3D val="0"/>
            <c:extLst>
              <c:ext xmlns:c16="http://schemas.microsoft.com/office/drawing/2014/chart" uri="{C3380CC4-5D6E-409C-BE32-E72D297353CC}">
                <c16:uniqueId val="{00000001-B48E-42D3-89EB-0915EE26A286}"/>
              </c:ext>
            </c:extLst>
          </c:dPt>
          <c:dPt>
            <c:idx val="2"/>
            <c:bubble3D val="0"/>
            <c:extLst>
              <c:ext xmlns:c16="http://schemas.microsoft.com/office/drawing/2014/chart" uri="{C3380CC4-5D6E-409C-BE32-E72D297353CC}">
                <c16:uniqueId val="{00000002-B48E-42D3-89EB-0915EE26A286}"/>
              </c:ext>
            </c:extLst>
          </c:dPt>
          <c:dPt>
            <c:idx val="3"/>
            <c:bubble3D val="0"/>
            <c:extLst>
              <c:ext xmlns:c16="http://schemas.microsoft.com/office/drawing/2014/chart" uri="{C3380CC4-5D6E-409C-BE32-E72D297353CC}">
                <c16:uniqueId val="{00000003-B48E-42D3-89EB-0915EE26A286}"/>
              </c:ext>
            </c:extLst>
          </c:dPt>
          <c:dPt>
            <c:idx val="4"/>
            <c:bubble3D val="0"/>
            <c:extLst>
              <c:ext xmlns:c16="http://schemas.microsoft.com/office/drawing/2014/chart" uri="{C3380CC4-5D6E-409C-BE32-E72D297353CC}">
                <c16:uniqueId val="{00000004-B48E-42D3-89EB-0915EE26A286}"/>
              </c:ext>
            </c:extLst>
          </c:dPt>
          <c:cat>
            <c:strRef>
              <c:f>Sheet1!$B$3:$B$7</c:f>
              <c:strCache>
                <c:ptCount val="5"/>
                <c:pt idx="0">
                  <c:v>NVIDIA</c:v>
                </c:pt>
                <c:pt idx="1">
                  <c:v>Other</c:v>
                </c:pt>
                <c:pt idx="2">
                  <c:v>Other</c:v>
                </c:pt>
                <c:pt idx="3">
                  <c:v>Other</c:v>
                </c:pt>
                <c:pt idx="4">
                  <c:v>Other</c:v>
                </c:pt>
              </c:strCache>
            </c:strRef>
          </c:cat>
          <c:val>
            <c:numRef>
              <c:f>Sheet1!$C$3:$C$7</c:f>
              <c:numCache>
                <c:formatCode>General</c:formatCode>
                <c:ptCount val="5"/>
                <c:pt idx="0">
                  <c:v>32</c:v>
                </c:pt>
                <c:pt idx="1">
                  <c:v>25</c:v>
                </c:pt>
                <c:pt idx="2">
                  <c:v>31</c:v>
                </c:pt>
                <c:pt idx="3">
                  <c:v>27</c:v>
                </c:pt>
                <c:pt idx="4">
                  <c:v>35</c:v>
                </c:pt>
              </c:numCache>
            </c:numRef>
          </c:val>
          <c:smooth val="0"/>
          <c:extLst>
            <c:ext xmlns:c16="http://schemas.microsoft.com/office/drawing/2014/chart" uri="{C3380CC4-5D6E-409C-BE32-E72D297353CC}">
              <c16:uniqueId val="{00000005-B48E-42D3-89EB-0915EE26A286}"/>
            </c:ext>
          </c:extLst>
        </c:ser>
        <c:ser>
          <c:idx val="1"/>
          <c:order val="1"/>
          <c:tx>
            <c:strRef>
              <c:f>Sheet1!$D$2</c:f>
              <c:strCache>
                <c:ptCount val="1"/>
                <c:pt idx="0">
                  <c:v>Other</c:v>
                </c:pt>
              </c:strCache>
            </c:strRef>
          </c:tx>
          <c:spPr>
            <a:ln w="57150">
              <a:solidFill>
                <a:srgbClr val="008564"/>
              </a:solidFill>
            </a:ln>
          </c:spPr>
          <c:marker>
            <c:symbol val="none"/>
          </c:marker>
          <c:cat>
            <c:strRef>
              <c:f>Sheet1!$B$3:$B$7</c:f>
              <c:strCache>
                <c:ptCount val="5"/>
                <c:pt idx="0">
                  <c:v>NVIDIA</c:v>
                </c:pt>
                <c:pt idx="1">
                  <c:v>Other</c:v>
                </c:pt>
                <c:pt idx="2">
                  <c:v>Other</c:v>
                </c:pt>
                <c:pt idx="3">
                  <c:v>Other</c:v>
                </c:pt>
                <c:pt idx="4">
                  <c:v>Other</c:v>
                </c:pt>
              </c:strCache>
            </c:strRef>
          </c:cat>
          <c:val>
            <c:numRef>
              <c:f>Sheet1!$D$3:$D$7</c:f>
              <c:numCache>
                <c:formatCode>General</c:formatCode>
                <c:ptCount val="5"/>
                <c:pt idx="0">
                  <c:v>30</c:v>
                </c:pt>
                <c:pt idx="1">
                  <c:v>5</c:v>
                </c:pt>
                <c:pt idx="2">
                  <c:v>7</c:v>
                </c:pt>
                <c:pt idx="3">
                  <c:v>19</c:v>
                </c:pt>
                <c:pt idx="4">
                  <c:v>12</c:v>
                </c:pt>
              </c:numCache>
            </c:numRef>
          </c:val>
          <c:smooth val="0"/>
          <c:extLst>
            <c:ext xmlns:c16="http://schemas.microsoft.com/office/drawing/2014/chart" uri="{C3380CC4-5D6E-409C-BE32-E72D297353CC}">
              <c16:uniqueId val="{00000006-B48E-42D3-89EB-0915EE26A286}"/>
            </c:ext>
          </c:extLst>
        </c:ser>
        <c:ser>
          <c:idx val="2"/>
          <c:order val="2"/>
          <c:tx>
            <c:strRef>
              <c:f>Sheet1!$E$2</c:f>
              <c:strCache>
                <c:ptCount val="1"/>
                <c:pt idx="0">
                  <c:v>Other</c:v>
                </c:pt>
              </c:strCache>
            </c:strRef>
          </c:tx>
          <c:spPr>
            <a:ln w="57150">
              <a:solidFill>
                <a:srgbClr val="5D1682"/>
              </a:solidFill>
            </a:ln>
          </c:spPr>
          <c:marker>
            <c:symbol val="none"/>
          </c:marker>
          <c:cat>
            <c:strRef>
              <c:f>Sheet1!$B$3:$B$7</c:f>
              <c:strCache>
                <c:ptCount val="5"/>
                <c:pt idx="0">
                  <c:v>NVIDIA</c:v>
                </c:pt>
                <c:pt idx="1">
                  <c:v>Other</c:v>
                </c:pt>
                <c:pt idx="2">
                  <c:v>Other</c:v>
                </c:pt>
                <c:pt idx="3">
                  <c:v>Other</c:v>
                </c:pt>
                <c:pt idx="4">
                  <c:v>Other</c:v>
                </c:pt>
              </c:strCache>
            </c:strRef>
          </c:cat>
          <c:val>
            <c:numRef>
              <c:f>Sheet1!$E$3:$E$7</c:f>
              <c:numCache>
                <c:formatCode>General</c:formatCode>
                <c:ptCount val="5"/>
                <c:pt idx="0">
                  <c:v>21</c:v>
                </c:pt>
                <c:pt idx="1">
                  <c:v>10</c:v>
                </c:pt>
                <c:pt idx="2">
                  <c:v>14</c:v>
                </c:pt>
                <c:pt idx="3">
                  <c:v>16</c:v>
                </c:pt>
                <c:pt idx="4">
                  <c:v>19</c:v>
                </c:pt>
              </c:numCache>
            </c:numRef>
          </c:val>
          <c:smooth val="0"/>
          <c:extLst>
            <c:ext xmlns:c16="http://schemas.microsoft.com/office/drawing/2014/chart" uri="{C3380CC4-5D6E-409C-BE32-E72D297353CC}">
              <c16:uniqueId val="{00000007-B48E-42D3-89EB-0915EE26A286}"/>
            </c:ext>
          </c:extLst>
        </c:ser>
        <c:ser>
          <c:idx val="3"/>
          <c:order val="3"/>
          <c:tx>
            <c:strRef>
              <c:f>Sheet1!$F$2</c:f>
              <c:strCache>
                <c:ptCount val="1"/>
                <c:pt idx="0">
                  <c:v>Other</c:v>
                </c:pt>
              </c:strCache>
            </c:strRef>
          </c:tx>
          <c:spPr>
            <a:ln w="57150">
              <a:solidFill>
                <a:srgbClr val="890C58"/>
              </a:solidFill>
            </a:ln>
          </c:spPr>
          <c:marker>
            <c:symbol val="none"/>
          </c:marker>
          <c:cat>
            <c:strRef>
              <c:f>Sheet1!$B$3:$B$7</c:f>
              <c:strCache>
                <c:ptCount val="5"/>
                <c:pt idx="0">
                  <c:v>NVIDIA</c:v>
                </c:pt>
                <c:pt idx="1">
                  <c:v>Other</c:v>
                </c:pt>
                <c:pt idx="2">
                  <c:v>Other</c:v>
                </c:pt>
                <c:pt idx="3">
                  <c:v>Other</c:v>
                </c:pt>
                <c:pt idx="4">
                  <c:v>Other</c:v>
                </c:pt>
              </c:strCache>
            </c:strRef>
          </c:cat>
          <c:val>
            <c:numRef>
              <c:f>Sheet1!$F$3:$F$7</c:f>
              <c:numCache>
                <c:formatCode>General</c:formatCode>
                <c:ptCount val="5"/>
                <c:pt idx="0">
                  <c:v>6</c:v>
                </c:pt>
                <c:pt idx="1">
                  <c:v>15</c:v>
                </c:pt>
                <c:pt idx="2">
                  <c:v>3</c:v>
                </c:pt>
                <c:pt idx="3">
                  <c:v>21</c:v>
                </c:pt>
                <c:pt idx="4">
                  <c:v>5</c:v>
                </c:pt>
              </c:numCache>
            </c:numRef>
          </c:val>
          <c:smooth val="0"/>
          <c:extLst>
            <c:ext xmlns:c16="http://schemas.microsoft.com/office/drawing/2014/chart" uri="{C3380CC4-5D6E-409C-BE32-E72D297353CC}">
              <c16:uniqueId val="{00000008-B48E-42D3-89EB-0915EE26A286}"/>
            </c:ext>
          </c:extLst>
        </c:ser>
        <c:ser>
          <c:idx val="4"/>
          <c:order val="4"/>
          <c:tx>
            <c:strRef>
              <c:f>Sheet1!$G$2</c:f>
              <c:strCache>
                <c:ptCount val="1"/>
                <c:pt idx="0">
                  <c:v>Other</c:v>
                </c:pt>
              </c:strCache>
            </c:strRef>
          </c:tx>
          <c:spPr>
            <a:ln w="57150">
              <a:solidFill>
                <a:srgbClr val="0071C5"/>
              </a:solidFill>
            </a:ln>
          </c:spPr>
          <c:marker>
            <c:symbol val="none"/>
          </c:marker>
          <c:cat>
            <c:strRef>
              <c:f>Sheet1!$B$3:$B$7</c:f>
              <c:strCache>
                <c:ptCount val="5"/>
                <c:pt idx="0">
                  <c:v>NVIDIA</c:v>
                </c:pt>
                <c:pt idx="1">
                  <c:v>Other</c:v>
                </c:pt>
                <c:pt idx="2">
                  <c:v>Other</c:v>
                </c:pt>
                <c:pt idx="3">
                  <c:v>Other</c:v>
                </c:pt>
                <c:pt idx="4">
                  <c:v>Other</c:v>
                </c:pt>
              </c:strCache>
            </c:strRef>
          </c:cat>
          <c:val>
            <c:numRef>
              <c:f>Sheet1!$G$3:$G$7</c:f>
              <c:numCache>
                <c:formatCode>General</c:formatCode>
                <c:ptCount val="5"/>
                <c:pt idx="0">
                  <c:v>5</c:v>
                </c:pt>
                <c:pt idx="1">
                  <c:v>12</c:v>
                </c:pt>
                <c:pt idx="2">
                  <c:v>19</c:v>
                </c:pt>
                <c:pt idx="3">
                  <c:v>21</c:v>
                </c:pt>
                <c:pt idx="4">
                  <c:v>5</c:v>
                </c:pt>
              </c:numCache>
            </c:numRef>
          </c:val>
          <c:smooth val="0"/>
          <c:extLst>
            <c:ext xmlns:c16="http://schemas.microsoft.com/office/drawing/2014/chart" uri="{C3380CC4-5D6E-409C-BE32-E72D297353CC}">
              <c16:uniqueId val="{00000009-B48E-42D3-89EB-0915EE26A286}"/>
            </c:ext>
          </c:extLst>
        </c:ser>
        <c:dLbls>
          <c:showLegendKey val="0"/>
          <c:showVal val="0"/>
          <c:showCatName val="0"/>
          <c:showSerName val="0"/>
          <c:showPercent val="0"/>
          <c:showBubbleSize val="0"/>
        </c:dLbls>
        <c:smooth val="0"/>
        <c:axId val="-1928124256"/>
        <c:axId val="-1928123168"/>
      </c:lineChart>
      <c:catAx>
        <c:axId val="-1928124256"/>
        <c:scaling>
          <c:orientation val="minMax"/>
        </c:scaling>
        <c:delete val="0"/>
        <c:axPos val="b"/>
        <c:numFmt formatCode="General" sourceLinked="0"/>
        <c:majorTickMark val="none"/>
        <c:minorTickMark val="none"/>
        <c:tickLblPos val="nextTo"/>
        <c:spPr>
          <a:ln w="31750">
            <a:solidFill>
              <a:srgbClr val="8C8C8C"/>
            </a:solidFill>
          </a:ln>
        </c:spPr>
        <c:txPr>
          <a:bodyPr/>
          <a:lstStyle/>
          <a:p>
            <a:pPr>
              <a:defRPr sz="3200" b="0">
                <a:solidFill>
                  <a:schemeClr val="bg1"/>
                </a:solidFill>
                <a:latin typeface="Trebuchet MS" panose="020B0603020202020204" pitchFamily="34" charset="0"/>
              </a:defRPr>
            </a:pPr>
            <a:endParaRPr lang="en-US"/>
          </a:p>
        </c:txPr>
        <c:crossAx val="-1928123168"/>
        <c:crosses val="autoZero"/>
        <c:auto val="1"/>
        <c:lblAlgn val="ctr"/>
        <c:lblOffset val="100"/>
        <c:noMultiLvlLbl val="0"/>
      </c:catAx>
      <c:valAx>
        <c:axId val="-1928123168"/>
        <c:scaling>
          <c:orientation val="minMax"/>
          <c:max val="40"/>
        </c:scaling>
        <c:delete val="0"/>
        <c:axPos val="l"/>
        <c:numFmt formatCode="General" sourceLinked="1"/>
        <c:majorTickMark val="out"/>
        <c:minorTickMark val="none"/>
        <c:tickLblPos val="nextTo"/>
        <c:spPr>
          <a:ln>
            <a:noFill/>
          </a:ln>
        </c:spPr>
        <c:txPr>
          <a:bodyPr/>
          <a:lstStyle/>
          <a:p>
            <a:pPr>
              <a:defRPr sz="3200" b="0">
                <a:solidFill>
                  <a:schemeClr val="bg1"/>
                </a:solidFill>
                <a:latin typeface="Trebuchet MS" panose="020B0603020202020204" pitchFamily="34" charset="0"/>
              </a:defRPr>
            </a:pPr>
            <a:endParaRPr lang="en-US"/>
          </a:p>
        </c:txPr>
        <c:crossAx val="-1928124256"/>
        <c:crosses val="autoZero"/>
        <c:crossBetween val="between"/>
        <c:majorUnit val="10"/>
      </c:valAx>
      <c:spPr>
        <a:noFill/>
      </c:spPr>
    </c:plotArea>
    <c:legend>
      <c:legendPos val="t"/>
      <c:layout>
        <c:manualLayout>
          <c:xMode val="edge"/>
          <c:yMode val="edge"/>
          <c:x val="0.3071241406619617"/>
          <c:y val="1.0662907705473545E-2"/>
          <c:w val="0.32019186665111854"/>
          <c:h val="4.1472375817960275E-2"/>
        </c:manualLayout>
      </c:layout>
      <c:overlay val="0"/>
      <c:txPr>
        <a:bodyPr/>
        <a:lstStyle/>
        <a:p>
          <a:pPr>
            <a:defRPr sz="3200">
              <a:solidFill>
                <a:schemeClr val="bg1"/>
              </a:solidFill>
              <a:latin typeface="Trebuchet MS" panose="020B0603020202020204" pitchFamily="34" charset="0"/>
            </a:defRPr>
          </a:pPr>
          <a:endParaRPr lang="en-US"/>
        </a:p>
      </c:txPr>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t>5/3/22</a:t>
            </a:fld>
            <a:endParaRPr lang="en-US"/>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pPr algn="l"/>
              <a:t>‹#›</a:t>
            </a:fld>
            <a:endParaRPr lang="en-US"/>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4A8664-169C-4436-81C8-E492002C26A5}"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rebuchet MS" panose="020B0603020202020204" pitchFamily="34" charset="0"/>
        <a:ea typeface="+mn-ea"/>
        <a:cs typeface="+mn-cs"/>
      </a:defRPr>
    </a:lvl1pPr>
    <a:lvl2pPr marL="457200" algn="l" defTabSz="914400" rtl="0" eaLnBrk="1" latinLnBrk="0" hangingPunct="1">
      <a:defRPr sz="1200" kern="1200">
        <a:solidFill>
          <a:schemeClr val="tx1"/>
        </a:solidFill>
        <a:latin typeface="Trebuchet MS" panose="020B0603020202020204" pitchFamily="34" charset="0"/>
        <a:ea typeface="+mn-ea"/>
        <a:cs typeface="+mn-cs"/>
      </a:defRPr>
    </a:lvl2pPr>
    <a:lvl3pPr marL="914400" algn="l" defTabSz="914400" rtl="0" eaLnBrk="1" latinLnBrk="0" hangingPunct="1">
      <a:defRPr sz="1200" kern="1200">
        <a:solidFill>
          <a:schemeClr val="tx1"/>
        </a:solidFill>
        <a:latin typeface="Trebuchet MS" panose="020B0603020202020204" pitchFamily="34" charset="0"/>
        <a:ea typeface="+mn-ea"/>
        <a:cs typeface="+mn-cs"/>
      </a:defRPr>
    </a:lvl3pPr>
    <a:lvl4pPr marL="1371600" algn="l" defTabSz="914400" rtl="0" eaLnBrk="1" latinLnBrk="0" hangingPunct="1">
      <a:defRPr sz="1200" kern="1200">
        <a:solidFill>
          <a:schemeClr val="tx1"/>
        </a:solidFill>
        <a:latin typeface="Trebuchet MS" panose="020B0603020202020204" pitchFamily="34" charset="0"/>
        <a:ea typeface="+mn-ea"/>
        <a:cs typeface="+mn-cs"/>
      </a:defRPr>
    </a:lvl4pPr>
    <a:lvl5pPr marL="1828800" algn="l" defTabSz="914400" rtl="0" eaLnBrk="1" latinLnBrk="0" hangingPunct="1">
      <a:defRPr sz="1200"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iolink.github.io/biolink-mode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github.com/biolink"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knowledge extraction pipeline proceeds in a stepwise fashion, first by ingesting datasets of interest, then extracting entities of particular interest – such as a disease, a diagnosis, a test, a drug, or an intervention – then understanding how those entities are related to each other. For example, we might consider that a particular drug can be understood to be contraindicated with another drug, interact with a particular protein or biological pathway, or typically lead to a certain set of side effects. Importantly, these entities and relations can be richly described in English and any other language, and so variations in their representations in free text information present a challenge if we are to link the assembled knowledge from our document sources together. Entity linking, where we define a particular schema or ontology and discover the relationships between the free text representation of an idea to a particular reference entity defined in an ontology. An example of this might be myocardial infarction and heart attack, two ways of representing the same concept depending on the level of technical jargon and detail provided in a document.</a:t>
            </a:r>
          </a:p>
          <a:p>
            <a:endParaRPr lang="en-US" dirty="0"/>
          </a:p>
          <a:p>
            <a:r>
              <a:rPr lang="en-US" dirty="0"/>
              <a:t>Finally, the extracted entities, relationships, and fixed representations linked to an ontology can power a variety of downstream applications, including populating and querying knowledge graph databases, or implementing semantic search applications over your data.</a:t>
            </a:r>
          </a:p>
        </p:txBody>
      </p:sp>
      <p:sp>
        <p:nvSpPr>
          <p:cNvPr id="4" name="Slide Number Placeholder 3"/>
          <p:cNvSpPr>
            <a:spLocks noGrp="1"/>
          </p:cNvSpPr>
          <p:nvPr>
            <p:ph type="sldNum" sz="quarter" idx="5"/>
          </p:nvPr>
        </p:nvSpPr>
        <p:spPr/>
        <p:txBody>
          <a:bodyPr/>
          <a:lstStyle/>
          <a:p>
            <a:fld id="{A93AD357-0C40-4436-9D38-C47D60C1C9C1}" type="slidenum">
              <a:rPr lang="en-US" smtClean="0"/>
              <a:pPr/>
              <a:t>3</a:t>
            </a:fld>
            <a:endParaRPr lang="en-US"/>
          </a:p>
        </p:txBody>
      </p:sp>
    </p:spTree>
    <p:extLst>
      <p:ext uri="{BB962C8B-B14F-4D97-AF65-F5344CB8AC3E}">
        <p14:creationId xmlns:p14="http://schemas.microsoft.com/office/powerpoint/2010/main" val="202093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4: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228600" algn="l" rtl="0">
              <a:lnSpc>
                <a:spcPct val="100000"/>
              </a:lnSpc>
              <a:spcBef>
                <a:spcPts val="0"/>
              </a:spcBef>
              <a:spcAft>
                <a:spcPts val="0"/>
              </a:spcAft>
              <a:buClr>
                <a:srgbClr val="000000"/>
              </a:buClr>
              <a:buSzPts val="1400"/>
              <a:buFont typeface="Arial"/>
              <a:buNone/>
            </a:pPr>
            <a:r>
              <a:rPr lang="en-US"/>
              <a:t>NVIDIA </a:t>
            </a:r>
            <a:r>
              <a:rPr lang="en-US" err="1"/>
              <a:t>NeMo</a:t>
            </a:r>
            <a:r>
              <a:rPr lang="en-US"/>
              <a:t> is NVIDIA’s open-source research-grade framework and toolkit for building state of the art conversational AI models, including for applications natural language understanding like biomedical and clinical BERT classification tasks. Although today we are focused on text, for those interested, </a:t>
            </a:r>
            <a:r>
              <a:rPr lang="en-US" err="1"/>
              <a:t>NeMo</a:t>
            </a:r>
            <a:r>
              <a:rPr lang="en-US"/>
              <a:t> provides state-of-the-art automatic speech recognition technologies out of the box, important for many of the transcription, telehealth, and call center applications that we discussed at the very beginning of this presentation. </a:t>
            </a:r>
          </a:p>
          <a:p>
            <a:pPr marL="0" marR="0" lvl="0" indent="-228600" algn="l" rtl="0">
              <a:lnSpc>
                <a:spcPct val="100000"/>
              </a:lnSpc>
              <a:spcBef>
                <a:spcPts val="0"/>
              </a:spcBef>
              <a:spcAft>
                <a:spcPts val="0"/>
              </a:spcAft>
              <a:buClr>
                <a:srgbClr val="000000"/>
              </a:buClr>
              <a:buSzPts val="1400"/>
              <a:buFont typeface="Arial"/>
              <a:buNone/>
            </a:pPr>
            <a:endParaRPr lang="en-US"/>
          </a:p>
          <a:p>
            <a:pPr marL="0" marR="0" lvl="0" indent="-228600" algn="l" rtl="0">
              <a:lnSpc>
                <a:spcPct val="100000"/>
              </a:lnSpc>
              <a:spcBef>
                <a:spcPts val="0"/>
              </a:spcBef>
              <a:spcAft>
                <a:spcPts val="0"/>
              </a:spcAft>
              <a:buClr>
                <a:srgbClr val="000000"/>
              </a:buClr>
              <a:buSzPts val="1400"/>
              <a:buFont typeface="Arial"/>
              <a:buNone/>
            </a:pPr>
            <a:r>
              <a:rPr lang="en-US" err="1"/>
              <a:t>NeMo</a:t>
            </a:r>
            <a:r>
              <a:rPr lang="en-US"/>
              <a:t> makes it easy to start from a pre-trained checkpoint, pull a configuration for a particular downstream task implementing modern best practices for fine-tuning, point the model at your fine-tuning dataset, and benchmark/investigate and tune performance all within a framework that will be familiar to </a:t>
            </a:r>
            <a:r>
              <a:rPr lang="en-US" err="1"/>
              <a:t>pytorch</a:t>
            </a:r>
            <a:r>
              <a:rPr lang="en-US"/>
              <a:t> and </a:t>
            </a:r>
            <a:r>
              <a:rPr lang="en-US" err="1"/>
              <a:t>pytorch</a:t>
            </a:r>
            <a:r>
              <a:rPr lang="en-US"/>
              <a:t>-lightning users. Under the hood, </a:t>
            </a:r>
            <a:r>
              <a:rPr lang="en-US" err="1"/>
              <a:t>NeMo</a:t>
            </a:r>
            <a:r>
              <a:rPr lang="en-US"/>
              <a:t> implements several performance optimizations for training BERT models, including automatic mixed precision support and distributed multi-node multi-</a:t>
            </a:r>
            <a:r>
              <a:rPr lang="en-US" err="1"/>
              <a:t>gpu</a:t>
            </a:r>
            <a:r>
              <a:rPr lang="en-US"/>
              <a:t> support. </a:t>
            </a:r>
          </a:p>
          <a:p>
            <a:pPr marL="0" marR="0" lvl="0" indent="-228600" algn="l" rtl="0">
              <a:lnSpc>
                <a:spcPct val="100000"/>
              </a:lnSpc>
              <a:spcBef>
                <a:spcPts val="0"/>
              </a:spcBef>
              <a:spcAft>
                <a:spcPts val="0"/>
              </a:spcAft>
              <a:buClr>
                <a:srgbClr val="000000"/>
              </a:buClr>
              <a:buSzPts val="1400"/>
              <a:buFont typeface="Arial"/>
              <a:buNone/>
            </a:pPr>
            <a:endParaRPr lang="en-US"/>
          </a:p>
          <a:p>
            <a:pPr marL="0" marR="0" lvl="0" indent="-228600" algn="l" rtl="0">
              <a:lnSpc>
                <a:spcPct val="100000"/>
              </a:lnSpc>
              <a:spcBef>
                <a:spcPts val="0"/>
              </a:spcBef>
              <a:spcAft>
                <a:spcPts val="0"/>
              </a:spcAft>
              <a:buClr>
                <a:srgbClr val="000000"/>
              </a:buClr>
              <a:buSzPts val="1400"/>
              <a:buFont typeface="Arial"/>
              <a:buNone/>
            </a:pPr>
            <a:r>
              <a:rPr lang="en-US"/>
              <a:t>The </a:t>
            </a:r>
            <a:r>
              <a:rPr lang="en-US" err="1"/>
              <a:t>NeMo</a:t>
            </a:r>
            <a:r>
              <a:rPr lang="en-US"/>
              <a:t> collections library is extensive, and even </a:t>
            </a:r>
            <a:r>
              <a:rPr lang="en-US" err="1"/>
              <a:t>interopates</a:t>
            </a:r>
            <a:r>
              <a:rPr lang="en-US"/>
              <a:t> with </a:t>
            </a:r>
            <a:r>
              <a:rPr lang="en-US" err="1"/>
              <a:t>HuggingFace</a:t>
            </a:r>
            <a:r>
              <a:rPr lang="en-US"/>
              <a:t>. The NLP collection hosted on NGC contains several </a:t>
            </a:r>
            <a:r>
              <a:rPr lang="en-US" err="1"/>
              <a:t>Biomegatron</a:t>
            </a:r>
            <a:r>
              <a:rPr lang="en-US"/>
              <a:t> models, which is where we will start our investigation of Named Entity Recognition, Relation Extraction, and Entity Linking.</a:t>
            </a:r>
            <a:endParaRPr/>
          </a:p>
        </p:txBody>
      </p:sp>
      <p:sp>
        <p:nvSpPr>
          <p:cNvPr id="1086" name="Google Shape;1086;p4: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t>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94902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NVIDIA has recently applied Megatron BERT pre-training to both biomedical and clinical text. In 2020 we released </a:t>
            </a:r>
            <a:r>
              <a:rPr lang="en-US" err="1"/>
              <a:t>BioMegatron</a:t>
            </a:r>
            <a:r>
              <a:rPr lang="en-US"/>
              <a:t>, a free and open source set of pre-trained checkpoints for biomedical classification tasks. This model remains today among the most popular pre-trained models we have built for the community. It was trained on 6.1B words from the permissively licensed portion of PubMed using a custom domain-specific biomedical vocabulary. </a:t>
            </a:r>
            <a:r>
              <a:rPr lang="en-US" err="1"/>
              <a:t>BioMegatron</a:t>
            </a:r>
            <a:r>
              <a:rPr lang="en-US"/>
              <a:t> is available out of the box in NVIDIA </a:t>
            </a:r>
            <a:r>
              <a:rPr lang="en-US" err="1"/>
              <a:t>NeMo</a:t>
            </a:r>
            <a:r>
              <a:rPr lang="en-US"/>
              <a:t> for downstream task-specific fine-tuning, which we will cover later in the presentation.</a:t>
            </a:r>
          </a:p>
        </p:txBody>
      </p:sp>
      <p:sp>
        <p:nvSpPr>
          <p:cNvPr id="4" name="Slide Number Placeholder 3"/>
          <p:cNvSpPr>
            <a:spLocks noGrp="1"/>
          </p:cNvSpPr>
          <p:nvPr>
            <p:ph type="sldNum" sz="quarter" idx="5"/>
          </p:nvPr>
        </p:nvSpPr>
        <p:spPr/>
        <p:txBody>
          <a:bodyPr/>
          <a:lstStyle/>
          <a:p>
            <a:fld id="{A93AD357-0C40-4436-9D38-C47D60C1C9C1}" type="slidenum">
              <a:rPr lang="en-US" smtClean="0"/>
              <a:pPr/>
              <a:t>6</a:t>
            </a:fld>
            <a:endParaRPr lang="en-US"/>
          </a:p>
        </p:txBody>
      </p:sp>
    </p:spTree>
    <p:extLst>
      <p:ext uri="{BB962C8B-B14F-4D97-AF65-F5344CB8AC3E}">
        <p14:creationId xmlns:p14="http://schemas.microsoft.com/office/powerpoint/2010/main" val="1064249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Trebuchet MS" panose="020B0603020202020204" pitchFamily="34" charset="0"/>
                <a:ea typeface="+mn-ea"/>
                <a:cs typeface="+mn-cs"/>
              </a:rPr>
              <a:t>We benchmarked named entity recognition, relation extraction, and extractive question answering using </a:t>
            </a:r>
            <a:r>
              <a:rPr lang="en-US" sz="1200" b="0" i="0" kern="1200" err="1">
                <a:solidFill>
                  <a:schemeClr val="tx1"/>
                </a:solidFill>
                <a:effectLst/>
                <a:latin typeface="Trebuchet MS" panose="020B0603020202020204" pitchFamily="34" charset="0"/>
                <a:ea typeface="+mn-ea"/>
                <a:cs typeface="+mn-cs"/>
              </a:rPr>
              <a:t>BioMegatron</a:t>
            </a:r>
            <a:r>
              <a:rPr lang="en-US" sz="1200" b="0" i="0" kern="1200">
                <a:solidFill>
                  <a:schemeClr val="tx1"/>
                </a:solidFill>
                <a:effectLst/>
                <a:latin typeface="Trebuchet MS" panose="020B0603020202020204" pitchFamily="34" charset="0"/>
                <a:ea typeface="+mn-ea"/>
                <a:cs typeface="+mn-cs"/>
              </a:rPr>
              <a:t> fine-tuned using canonical benchmarks in the field, including BC5CDR-chem, a dataset from the </a:t>
            </a:r>
            <a:r>
              <a:rPr lang="en-US" sz="1200" b="0" i="0" kern="1200" err="1">
                <a:solidFill>
                  <a:schemeClr val="tx1"/>
                </a:solidFill>
                <a:effectLst/>
                <a:latin typeface="Trebuchet MS" panose="020B0603020202020204" pitchFamily="34" charset="0"/>
                <a:ea typeface="+mn-ea"/>
                <a:cs typeface="+mn-cs"/>
              </a:rPr>
              <a:t>BioCreative</a:t>
            </a:r>
            <a:r>
              <a:rPr lang="en-US" sz="1200" b="0" i="0" kern="1200">
                <a:solidFill>
                  <a:schemeClr val="tx1"/>
                </a:solidFill>
                <a:effectLst/>
                <a:latin typeface="Trebuchet MS" panose="020B0603020202020204" pitchFamily="34" charset="0"/>
                <a:ea typeface="+mn-ea"/>
                <a:cs typeface="+mn-cs"/>
              </a:rPr>
              <a:t> V challenge that consists of labeled diseases, chemicals and their relationships; </a:t>
            </a:r>
            <a:r>
              <a:rPr lang="en-US" sz="1200" b="0" i="0" kern="1200" err="1">
                <a:solidFill>
                  <a:schemeClr val="tx1"/>
                </a:solidFill>
                <a:effectLst/>
                <a:latin typeface="Trebuchet MS" panose="020B0603020202020204" pitchFamily="34" charset="0"/>
                <a:ea typeface="+mn-ea"/>
                <a:cs typeface="+mn-cs"/>
              </a:rPr>
              <a:t>ChemProt</a:t>
            </a:r>
            <a:r>
              <a:rPr lang="en-US" sz="1200" b="0" i="0" kern="1200">
                <a:solidFill>
                  <a:schemeClr val="tx1"/>
                </a:solidFill>
                <a:effectLst/>
                <a:latin typeface="Trebuchet MS" panose="020B0603020202020204" pitchFamily="34" charset="0"/>
                <a:ea typeface="+mn-ea"/>
                <a:cs typeface="+mn-cs"/>
              </a:rPr>
              <a:t>, a dataset of almost 2000 annotated PubMed articles with both chemical-protein </a:t>
            </a:r>
            <a:r>
              <a:rPr lang="en-US" sz="1200" b="0" i="0" kern="1200" err="1">
                <a:solidFill>
                  <a:schemeClr val="tx1"/>
                </a:solidFill>
                <a:effectLst/>
                <a:latin typeface="Trebuchet MS" panose="020B0603020202020204" pitchFamily="34" charset="0"/>
                <a:ea typeface="+mn-ea"/>
                <a:cs typeface="+mn-cs"/>
              </a:rPr>
              <a:t>itneractions</a:t>
            </a:r>
            <a:r>
              <a:rPr lang="en-US" sz="1200" b="0" i="0" kern="1200">
                <a:solidFill>
                  <a:schemeClr val="tx1"/>
                </a:solidFill>
                <a:effectLst/>
                <a:latin typeface="Trebuchet MS" panose="020B0603020202020204" pitchFamily="34" charset="0"/>
                <a:ea typeface="+mn-ea"/>
                <a:cs typeface="+mn-cs"/>
              </a:rPr>
              <a:t> annotated by domain expects from the </a:t>
            </a:r>
            <a:r>
              <a:rPr lang="en-US" sz="1200" b="0" i="0" kern="1200" err="1">
                <a:solidFill>
                  <a:schemeClr val="tx1"/>
                </a:solidFill>
                <a:effectLst/>
                <a:latin typeface="Trebuchet MS" panose="020B0603020202020204" pitchFamily="34" charset="0"/>
                <a:ea typeface="+mn-ea"/>
                <a:cs typeface="+mn-cs"/>
              </a:rPr>
              <a:t>BioCreate</a:t>
            </a:r>
            <a:r>
              <a:rPr lang="en-US" sz="1200" b="0" i="0" kern="1200">
                <a:solidFill>
                  <a:schemeClr val="tx1"/>
                </a:solidFill>
                <a:effectLst/>
                <a:latin typeface="Trebuchet MS" panose="020B0603020202020204" pitchFamily="34" charset="0"/>
                <a:ea typeface="+mn-ea"/>
                <a:cs typeface="+mn-cs"/>
              </a:rPr>
              <a:t> VI challenge, and </a:t>
            </a:r>
            <a:r>
              <a:rPr lang="en-US" sz="1200" b="0" i="0" kern="1200" err="1">
                <a:solidFill>
                  <a:schemeClr val="tx1"/>
                </a:solidFill>
                <a:effectLst/>
                <a:latin typeface="Trebuchet MS" panose="020B0603020202020204" pitchFamily="34" charset="0"/>
                <a:ea typeface="+mn-ea"/>
                <a:cs typeface="+mn-cs"/>
              </a:rPr>
              <a:t>BioAsk</a:t>
            </a:r>
            <a:r>
              <a:rPr lang="en-US" sz="1200" b="0" i="0" kern="1200">
                <a:solidFill>
                  <a:schemeClr val="tx1"/>
                </a:solidFill>
                <a:effectLst/>
                <a:latin typeface="Trebuchet MS" panose="020B0603020202020204" pitchFamily="34" charset="0"/>
                <a:ea typeface="+mn-ea"/>
                <a:cs typeface="+mn-cs"/>
              </a:rPr>
              <a:t> factoid, a dataset containing training and test biomedical questions along with gold standard answers.</a:t>
            </a:r>
          </a:p>
          <a:p>
            <a:endParaRPr lang="en-US" sz="1200" b="0" i="0" kern="1200">
              <a:solidFill>
                <a:schemeClr val="tx1"/>
              </a:solidFill>
              <a:effectLst/>
              <a:latin typeface="Trebuchet MS" panose="020B0603020202020204" pitchFamily="34" charset="0"/>
              <a:ea typeface="+mn-ea"/>
              <a:cs typeface="+mn-cs"/>
            </a:endParaRPr>
          </a:p>
          <a:p>
            <a:r>
              <a:rPr lang="en-US" sz="1200" b="0" i="0" kern="1200">
                <a:solidFill>
                  <a:schemeClr val="tx1"/>
                </a:solidFill>
                <a:effectLst/>
                <a:latin typeface="Trebuchet MS" panose="020B0603020202020204" pitchFamily="34" charset="0"/>
                <a:ea typeface="+mn-ea"/>
                <a:cs typeface="+mn-cs"/>
              </a:rPr>
              <a:t>----</a:t>
            </a:r>
          </a:p>
          <a:p>
            <a:endParaRPr lang="en-US" sz="1200" b="0" i="0" kern="1200">
              <a:solidFill>
                <a:schemeClr val="tx1"/>
              </a:solidFill>
              <a:effectLst/>
              <a:latin typeface="Trebuchet MS" panose="020B0603020202020204" pitchFamily="34" charset="0"/>
              <a:ea typeface="+mn-ea"/>
              <a:cs typeface="+mn-cs"/>
            </a:endParaRPr>
          </a:p>
          <a:p>
            <a:r>
              <a:rPr lang="en-US" sz="1200" b="0" i="0" kern="1200">
                <a:solidFill>
                  <a:schemeClr val="tx1"/>
                </a:solidFill>
                <a:effectLst/>
                <a:latin typeface="Trebuchet MS" panose="020B0603020202020204" pitchFamily="34" charset="0"/>
                <a:ea typeface="+mn-ea"/>
                <a:cs typeface="+mn-cs"/>
              </a:rPr>
              <a:t>Task 7b will use benchmark datasets containing training and test biomedical questions, in English, along with gold standard (reference) answers. The participants will have to respond to each test question with relevant concepts (from designated terminologies and ontologies), relevant articles (in English, from designated article repositories), relevant snippets (from the relevant articles), relevant RDF triples (from designated ontologies), exact answers (e.g., named entities in the case of factoid questions) and 'ideal' answers (English paragraph-sized summaries). 2747 training questions (that were used as dry-run or test questions in previous year) are already available, along with their gold standard answers (relevant concepts, articles, snippets, exact answers, summaries). At least 500 new test questions will be used this year. All the questions are constructed by biomedical experts from around Europe. </a:t>
            </a:r>
          </a:p>
          <a:p>
            <a:endParaRPr lang="en-US"/>
          </a:p>
          <a:p>
            <a:r>
              <a:rPr lang="en-US"/>
              <a:t>BC5-chem; </a:t>
            </a:r>
            <a:r>
              <a:rPr lang="en-US" sz="1200" b="0" i="0" kern="1200">
                <a:solidFill>
                  <a:schemeClr val="tx1"/>
                </a:solidFill>
                <a:effectLst/>
                <a:latin typeface="Trebuchet MS" panose="020B0603020202020204" pitchFamily="34" charset="0"/>
                <a:ea typeface="+mn-ea"/>
                <a:cs typeface="+mn-cs"/>
              </a:rPr>
              <a:t>The corpus consists of three separate sets of articles with diseases, chemicals and their relations annotated. The training (500 articles) and development (500 articles) sets were released to task participants in advance to support text-mining method development. The test set (500 articles) was used for final system performance evaluation.</a:t>
            </a:r>
          </a:p>
          <a:p>
            <a:endParaRPr lang="en-US" sz="1200" b="0" i="0" kern="1200">
              <a:solidFill>
                <a:schemeClr val="tx1"/>
              </a:solidFill>
              <a:effectLst/>
              <a:latin typeface="Trebuchet MS" panose="020B0603020202020204" pitchFamily="34" charset="0"/>
              <a:ea typeface="+mn-ea"/>
              <a:cs typeface="+mn-cs"/>
            </a:endParaRPr>
          </a:p>
          <a:p>
            <a:r>
              <a:rPr lang="en-US" err="1"/>
              <a:t>ChemProt</a:t>
            </a:r>
            <a:r>
              <a:rPr lang="en-US"/>
              <a:t> BC6;</a:t>
            </a:r>
            <a:r>
              <a:rPr lang="en-US" sz="1200" b="0" i="0" kern="1200">
                <a:solidFill>
                  <a:schemeClr val="tx1"/>
                </a:solidFill>
                <a:effectLst/>
                <a:latin typeface="Trebuchet MS" panose="020B0603020202020204" pitchFamily="34" charset="0"/>
                <a:ea typeface="+mn-ea"/>
                <a:cs typeface="+mn-cs"/>
              </a:rPr>
              <a:t> Consists of 1,820 PubMed abstracts with chemical-protein interactions annotated by domain experts and was used in the </a:t>
            </a:r>
            <a:r>
              <a:rPr lang="en-US" sz="1200" b="0" i="0" kern="1200" err="1">
                <a:solidFill>
                  <a:schemeClr val="tx1"/>
                </a:solidFill>
                <a:effectLst/>
                <a:latin typeface="Trebuchet MS" panose="020B0603020202020204" pitchFamily="34" charset="0"/>
                <a:ea typeface="+mn-ea"/>
                <a:cs typeface="+mn-cs"/>
              </a:rPr>
              <a:t>BioCreative</a:t>
            </a:r>
            <a:r>
              <a:rPr lang="en-US" sz="1200" b="0" i="0" kern="1200">
                <a:solidFill>
                  <a:schemeClr val="tx1"/>
                </a:solidFill>
                <a:effectLst/>
                <a:latin typeface="Trebuchet MS" panose="020B0603020202020204" pitchFamily="34" charset="0"/>
                <a:ea typeface="+mn-ea"/>
                <a:cs typeface="+mn-cs"/>
              </a:rPr>
              <a:t> VI text mining chemical-protein interactions shared task.</a:t>
            </a:r>
          </a:p>
          <a:p>
            <a:endParaRPr lang="en-US" sz="1200" b="0" i="0" kern="1200">
              <a:solidFill>
                <a:schemeClr val="tx1"/>
              </a:solidFill>
              <a:effectLst/>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F1 – Measures average overlap between prediction and ground truth</a:t>
            </a:r>
          </a:p>
          <a:p>
            <a:r>
              <a:rPr lang="en-US" err="1"/>
              <a:t>Sacc</a:t>
            </a:r>
            <a:r>
              <a:rPr lang="en-US"/>
              <a:t> – strict accuracy, exact match of strings between predictions and gold standard answers. Top 1 exact answers.</a:t>
            </a:r>
          </a:p>
          <a:p>
            <a:r>
              <a:rPr lang="en-US" err="1"/>
              <a:t>Lacc</a:t>
            </a:r>
            <a:r>
              <a:rPr lang="en-US"/>
              <a:t> – rate of exact answers in top 5 predictions</a:t>
            </a:r>
          </a:p>
          <a:p>
            <a:r>
              <a:rPr lang="en-US"/>
              <a:t>MRR – mean reciprocal rank, mean rank on the top 5 answers.</a:t>
            </a:r>
          </a:p>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7</a:t>
            </a:fld>
            <a:endParaRPr lang="en-US"/>
          </a:p>
        </p:txBody>
      </p:sp>
    </p:spTree>
    <p:extLst>
      <p:ext uri="{BB962C8B-B14F-4D97-AF65-F5344CB8AC3E}">
        <p14:creationId xmlns:p14="http://schemas.microsoft.com/office/powerpoint/2010/main" val="370716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Named Entity Recognition, we will start from a standard public dataset from the National Center for Biotechnology Information (NCBI), a set of PubMed abstracts annotated by expert labelers that contains specific entity types related to disease. It is distributed in a standard HTML format which can be easily converted into standard IOB tagging using tools distributed with </a:t>
            </a:r>
            <a:r>
              <a:rPr lang="en-US" err="1"/>
              <a:t>NeMo</a:t>
            </a:r>
            <a:r>
              <a:rPr lang="en-US"/>
              <a:t>. An out of the box pipeline in </a:t>
            </a:r>
            <a:r>
              <a:rPr lang="en-US" err="1"/>
              <a:t>NeMo</a:t>
            </a:r>
            <a:r>
              <a:rPr lang="en-US"/>
              <a:t> is available, including an NER </a:t>
            </a:r>
            <a:r>
              <a:rPr lang="en-US" err="1"/>
              <a:t>TextClassification</a:t>
            </a:r>
            <a:r>
              <a:rPr lang="en-US"/>
              <a:t> task and reference configuration demonstrated in a </a:t>
            </a:r>
            <a:r>
              <a:rPr lang="en-US" err="1"/>
              <a:t>Jupyter</a:t>
            </a:r>
            <a:r>
              <a:rPr lang="en-US"/>
              <a:t> notebook and accessible through our NGC </a:t>
            </a:r>
            <a:r>
              <a:rPr lang="en-US" err="1"/>
              <a:t>NeMo</a:t>
            </a:r>
            <a:r>
              <a:rPr lang="en-US"/>
              <a:t> container. It achieves nearly 99% weighted F1 accuracy on this task after fine-tuning for less than 20 minutes on an NVIDIA V100 GPU, as a baseline reference. </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72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our demo of biomedical relation extraction, we focus on the </a:t>
            </a:r>
            <a:r>
              <a:rPr lang="en-US" err="1"/>
              <a:t>ChemProt</a:t>
            </a:r>
            <a:r>
              <a:rPr lang="en-US"/>
              <a:t> from the </a:t>
            </a:r>
            <a:r>
              <a:rPr lang="en-US" err="1"/>
              <a:t>BioCreative</a:t>
            </a:r>
            <a:r>
              <a:rPr lang="en-US"/>
              <a:t> 6 challenge, which c</a:t>
            </a:r>
            <a:r>
              <a:rPr lang="en-US" sz="1200" b="0" i="0" kern="1200">
                <a:solidFill>
                  <a:schemeClr val="tx1"/>
                </a:solidFill>
                <a:effectLst/>
                <a:latin typeface="Trebuchet MS" panose="020B0603020202020204" pitchFamily="34" charset="0"/>
                <a:ea typeface="+mn-ea"/>
                <a:cs typeface="+mn-cs"/>
              </a:rPr>
              <a:t>onsists of about 1800 PubMed abstracts with chemical-protein interactions annotated by a domain expert. Starting from a </a:t>
            </a:r>
            <a:r>
              <a:rPr lang="en-US" sz="1200" b="0" i="0" kern="1200" err="1">
                <a:solidFill>
                  <a:schemeClr val="tx1"/>
                </a:solidFill>
                <a:effectLst/>
                <a:latin typeface="Trebuchet MS" panose="020B0603020202020204" pitchFamily="34" charset="0"/>
                <a:ea typeface="+mn-ea"/>
                <a:cs typeface="+mn-cs"/>
              </a:rPr>
              <a:t>BioMegatron</a:t>
            </a:r>
            <a:r>
              <a:rPr lang="en-US" sz="1200" b="0" i="0" kern="1200">
                <a:solidFill>
                  <a:schemeClr val="tx1"/>
                </a:solidFill>
                <a:effectLst/>
                <a:latin typeface="Trebuchet MS" panose="020B0603020202020204" pitchFamily="34" charset="0"/>
                <a:ea typeface="+mn-ea"/>
                <a:cs typeface="+mn-cs"/>
              </a:rPr>
              <a:t> pre-trained checkpoint, our reference implementation in a </a:t>
            </a:r>
            <a:r>
              <a:rPr lang="en-US" sz="1200" b="0" i="0" kern="1200" err="1">
                <a:solidFill>
                  <a:schemeClr val="tx1"/>
                </a:solidFill>
                <a:effectLst/>
                <a:latin typeface="Trebuchet MS" panose="020B0603020202020204" pitchFamily="34" charset="0"/>
                <a:ea typeface="+mn-ea"/>
                <a:cs typeface="+mn-cs"/>
              </a:rPr>
              <a:t>Jupyter</a:t>
            </a:r>
            <a:r>
              <a:rPr lang="en-US" sz="1200" b="0" i="0" kern="1200">
                <a:solidFill>
                  <a:schemeClr val="tx1"/>
                </a:solidFill>
                <a:effectLst/>
                <a:latin typeface="Trebuchet MS" panose="020B0603020202020204" pitchFamily="34" charset="0"/>
                <a:ea typeface="+mn-ea"/>
                <a:cs typeface="+mn-cs"/>
              </a:rPr>
              <a:t> notebook distributed with </a:t>
            </a:r>
            <a:r>
              <a:rPr lang="en-US" sz="1200" b="0" i="0" kern="1200" err="1">
                <a:solidFill>
                  <a:schemeClr val="tx1"/>
                </a:solidFill>
                <a:effectLst/>
                <a:latin typeface="Trebuchet MS" panose="020B0603020202020204" pitchFamily="34" charset="0"/>
                <a:ea typeface="+mn-ea"/>
                <a:cs typeface="+mn-cs"/>
              </a:rPr>
              <a:t>NeMo</a:t>
            </a:r>
            <a:r>
              <a:rPr lang="en-US" sz="1200" b="0" i="0" kern="1200">
                <a:solidFill>
                  <a:schemeClr val="tx1"/>
                </a:solidFill>
                <a:effectLst/>
                <a:latin typeface="Trebuchet MS" panose="020B0603020202020204" pitchFamily="34" charset="0"/>
                <a:ea typeface="+mn-ea"/>
                <a:cs typeface="+mn-cs"/>
              </a:rPr>
              <a:t> and available in the </a:t>
            </a:r>
            <a:r>
              <a:rPr lang="en-US" sz="1200" b="0" i="0" kern="1200" err="1">
                <a:solidFill>
                  <a:schemeClr val="tx1"/>
                </a:solidFill>
                <a:effectLst/>
                <a:latin typeface="Trebuchet MS" panose="020B0603020202020204" pitchFamily="34" charset="0"/>
                <a:ea typeface="+mn-ea"/>
                <a:cs typeface="+mn-cs"/>
              </a:rPr>
              <a:t>NeMo</a:t>
            </a:r>
            <a:r>
              <a:rPr lang="en-US" sz="1200" b="0" i="0" kern="1200">
                <a:solidFill>
                  <a:schemeClr val="tx1"/>
                </a:solidFill>
                <a:effectLst/>
                <a:latin typeface="Trebuchet MS" panose="020B0603020202020204" pitchFamily="34" charset="0"/>
                <a:ea typeface="+mn-ea"/>
                <a:cs typeface="+mn-cs"/>
              </a:rPr>
              <a:t> NGC container and on our open source </a:t>
            </a:r>
            <a:r>
              <a:rPr lang="en-US" sz="1200" b="0" i="0" kern="1200" err="1">
                <a:solidFill>
                  <a:schemeClr val="tx1"/>
                </a:solidFill>
                <a:effectLst/>
                <a:latin typeface="Trebuchet MS" panose="020B0603020202020204" pitchFamily="34" charset="0"/>
                <a:ea typeface="+mn-ea"/>
                <a:cs typeface="+mn-cs"/>
              </a:rPr>
              <a:t>Github</a:t>
            </a:r>
            <a:r>
              <a:rPr lang="en-US" sz="1200" b="0" i="0" kern="1200">
                <a:solidFill>
                  <a:schemeClr val="tx1"/>
                </a:solidFill>
                <a:effectLst/>
                <a:latin typeface="Trebuchet MS" panose="020B0603020202020204" pitchFamily="34" charset="0"/>
                <a:ea typeface="+mn-ea"/>
                <a:cs typeface="+mn-cs"/>
              </a:rPr>
              <a:t> repository, performs a multi-label classification task for each of 5 defined relationships between entities and achieved a weighted average F1 score of about 90% after 30 minutes of fine-tuning on an NVIDIA A100 GPU.</a:t>
            </a:r>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68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general idea is to coax the model to align like synonyms in the embedding space, such that, as an example, all relevant synonyms for Coronavirus infection (for example Vitamin C, ascorbic acid, one of dozens of brand names for supplements if desired), are clustered and can therefore be easily extracted with the entity ID. The technique can be applied to any arbitrary BERT model, such as </a:t>
            </a:r>
            <a:r>
              <a:rPr lang="en-US" err="1"/>
              <a:t>PubMedBERT</a:t>
            </a:r>
            <a:r>
              <a:rPr lang="en-US"/>
              <a:t> or </a:t>
            </a:r>
            <a:r>
              <a:rPr lang="en-US" err="1"/>
              <a:t>BioMegatron</a:t>
            </a:r>
            <a:r>
              <a:rPr lang="en-US"/>
              <a:t>. The idea behind self-alignment pre-training combines sampling “hard pairs”, that is, those entities which have the same entity ID but are far away from each other in the embedding space. A multi-similarity loss is then used to coax each mini-batch to align those pairs in the embeddings.</a:t>
            </a:r>
          </a:p>
          <a:p>
            <a:endParaRPr lang="en-US"/>
          </a:p>
          <a:p>
            <a:r>
              <a:rPr lang="en-US" err="1"/>
              <a:t>LitCoin</a:t>
            </a:r>
            <a:r>
              <a:rPr lang="en-US"/>
              <a:t> challenge:</a:t>
            </a:r>
          </a:p>
          <a:p>
            <a:r>
              <a:rPr lang="en-US">
                <a:latin typeface="Trebuchet MS"/>
              </a:rPr>
              <a:t>Joint sponsorship from the National Center for Advancing Translational Sciences (NCATS), the National Center for </a:t>
            </a:r>
            <a:r>
              <a:rPr lang="en-US" err="1">
                <a:latin typeface="Trebuchet MS"/>
              </a:rPr>
              <a:t>BioTechnology</a:t>
            </a:r>
            <a:r>
              <a:rPr lang="en-US">
                <a:latin typeface="Trebuchet MS"/>
              </a:rPr>
              <a:t> Information (NCBI), and the NASA Tournament Lab.</a:t>
            </a:r>
            <a:endParaRPr lang="en-US"/>
          </a:p>
          <a:p>
            <a:r>
              <a:rPr lang="en-US">
                <a:latin typeface="Trebuchet MS"/>
              </a:rPr>
              <a:t>Explicit goal to improve linkages and maps relating scientific discoveries in literature, targeting knowledge graphs and open data repositories used to identify gaps and accelerate medical/biomedical research.</a:t>
            </a:r>
          </a:p>
          <a:p>
            <a:endParaRPr lang="en-US">
              <a:latin typeface="Trebuchet MS"/>
            </a:endParaRPr>
          </a:p>
          <a:p>
            <a:r>
              <a:rPr lang="en-US">
                <a:latin typeface="Trebuchet MS"/>
              </a:rPr>
              <a:t>Two parts</a:t>
            </a:r>
          </a:p>
          <a:p>
            <a:pPr lvl="1"/>
            <a:r>
              <a:rPr lang="en-US"/>
              <a:t>Phase 1: November 9, 2021 – December 23, 2021</a:t>
            </a:r>
          </a:p>
          <a:p>
            <a:pPr lvl="2"/>
            <a:r>
              <a:rPr lang="en-US"/>
              <a:t>Given an abstract, find all nodes (biomedical entities) corresponding to a </a:t>
            </a:r>
            <a:r>
              <a:rPr lang="en-US" err="1">
                <a:hlinkClick r:id="rId3"/>
              </a:rPr>
              <a:t>BioLink</a:t>
            </a:r>
            <a:r>
              <a:rPr lang="en-US">
                <a:hlinkClick r:id="rId3"/>
              </a:rPr>
              <a:t> Model </a:t>
            </a:r>
            <a:r>
              <a:rPr lang="en-US"/>
              <a:t>category (extensive python library support </a:t>
            </a:r>
            <a:r>
              <a:rPr lang="en-US">
                <a:hlinkClick r:id="rId4"/>
              </a:rPr>
              <a:t>here</a:t>
            </a:r>
            <a:r>
              <a:rPr lang="en-US"/>
              <a:t>).</a:t>
            </a:r>
          </a:p>
          <a:p>
            <a:pPr lvl="2"/>
            <a:r>
              <a:rPr lang="en-US">
                <a:latin typeface="Trebuchet MS"/>
              </a:rPr>
              <a:t>NER + link to concept ontology, uniquely identified as one and only one of</a:t>
            </a:r>
          </a:p>
          <a:p>
            <a:pPr lvl="3"/>
            <a:r>
              <a:rPr lang="en-US" err="1">
                <a:latin typeface="Trebuchet MS"/>
              </a:rPr>
              <a:t>DiseaseOrPhenotypicFeature</a:t>
            </a:r>
            <a:r>
              <a:rPr lang="en-US">
                <a:latin typeface="Trebuchet MS"/>
              </a:rPr>
              <a:t>, </a:t>
            </a:r>
            <a:r>
              <a:rPr lang="en-US" err="1">
                <a:latin typeface="Trebuchet MS"/>
              </a:rPr>
              <a:t>ChemicalEntity</a:t>
            </a:r>
            <a:r>
              <a:rPr lang="en-US">
                <a:latin typeface="Trebuchet MS"/>
              </a:rPr>
              <a:t>, </a:t>
            </a:r>
            <a:r>
              <a:rPr lang="en-US" err="1">
                <a:latin typeface="Trebuchet MS"/>
              </a:rPr>
              <a:t>OrganismTaxon</a:t>
            </a:r>
            <a:r>
              <a:rPr lang="en-US">
                <a:latin typeface="Trebuchet MS"/>
              </a:rPr>
              <a:t>, </a:t>
            </a:r>
            <a:r>
              <a:rPr lang="en-US" err="1">
                <a:latin typeface="Trebuchet MS"/>
              </a:rPr>
              <a:t>GeneOrGeneProduct</a:t>
            </a:r>
            <a:r>
              <a:rPr lang="en-US">
                <a:latin typeface="Trebuchet MS"/>
              </a:rPr>
              <a:t>, </a:t>
            </a:r>
            <a:r>
              <a:rPr lang="en-US" err="1">
                <a:latin typeface="Trebuchet MS"/>
              </a:rPr>
              <a:t>SequenceVariant</a:t>
            </a:r>
            <a:r>
              <a:rPr lang="en-US">
                <a:latin typeface="Trebuchet MS"/>
              </a:rPr>
              <a:t>, </a:t>
            </a:r>
            <a:r>
              <a:rPr lang="en-US" err="1">
                <a:latin typeface="Trebuchet MS"/>
              </a:rPr>
              <a:t>CellLine</a:t>
            </a:r>
            <a:endParaRPr lang="en-US">
              <a:latin typeface="Trebuchet MS"/>
            </a:endParaRPr>
          </a:p>
          <a:p>
            <a:pPr lvl="2"/>
            <a:r>
              <a:rPr lang="en-US">
                <a:latin typeface="Trebuchet MS"/>
              </a:rPr>
              <a:t>Provided training dataset of abstracts (including metadata, PubMed ID, title), entities (structured as offset begin/end positions, types, ontology linkages)</a:t>
            </a:r>
          </a:p>
          <a:p>
            <a:pPr lvl="2"/>
            <a:r>
              <a:rPr lang="en-US">
                <a:latin typeface="Trebuchet MS"/>
              </a:rPr>
              <a:t>Ontology linkages (used in Phase 2) from NCBI Gene, MEDIC (MESH + OMIM), MESH, RS# in </a:t>
            </a:r>
            <a:r>
              <a:rPr lang="en-US" err="1">
                <a:latin typeface="Trebuchet MS"/>
              </a:rPr>
              <a:t>dbSNP</a:t>
            </a:r>
            <a:r>
              <a:rPr lang="en-US">
                <a:latin typeface="Trebuchet MS"/>
              </a:rPr>
              <a:t>, NCBI Taxonomy, and </a:t>
            </a:r>
            <a:r>
              <a:rPr lang="en-US" err="1">
                <a:latin typeface="Trebuchet MS"/>
              </a:rPr>
              <a:t>Cellosaurus</a:t>
            </a:r>
            <a:r>
              <a:rPr lang="en-US">
                <a:latin typeface="Trebuchet MS"/>
              </a:rPr>
              <a:t> for each of the types indicated above, respectively.</a:t>
            </a:r>
          </a:p>
          <a:p>
            <a:pPr marL="2743200" lvl="3" indent="0">
              <a:buNone/>
            </a:pPr>
            <a:endParaRPr lang="en-US"/>
          </a:p>
          <a:p>
            <a:pPr lvl="1"/>
            <a:r>
              <a:rPr lang="en-US"/>
              <a:t>Phase 2: December 27, 2021 – February 28, 2022</a:t>
            </a:r>
          </a:p>
          <a:p>
            <a:pPr lvl="2"/>
            <a:r>
              <a:rPr lang="en-US">
                <a:latin typeface="Trebuchet MS"/>
              </a:rPr>
              <a:t>Given an abstract and extracted nodes, find all relationships between nodes corresponding to a </a:t>
            </a:r>
            <a:r>
              <a:rPr lang="en-US" err="1">
                <a:latin typeface="Trebuchet MS"/>
              </a:rPr>
              <a:t>BioLink</a:t>
            </a:r>
            <a:r>
              <a:rPr lang="en-US">
                <a:latin typeface="Trebuchet MS"/>
              </a:rPr>
              <a:t> Model Predicate. </a:t>
            </a:r>
          </a:p>
          <a:p>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565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t>38</a:t>
            </a:fld>
            <a:endParaRPr lang="en-US"/>
          </a:p>
        </p:txBody>
      </p:sp>
    </p:spTree>
    <p:extLst>
      <p:ext uri="{BB962C8B-B14F-4D97-AF65-F5344CB8AC3E}">
        <p14:creationId xmlns:p14="http://schemas.microsoft.com/office/powerpoint/2010/main" val="4168877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high angle view of a building&#10;&#10;Description automatically generated with low confidence">
            <a:extLst>
              <a:ext uri="{FF2B5EF4-FFF2-40B4-BE49-F238E27FC236}">
                <a16:creationId xmlns:a16="http://schemas.microsoft.com/office/drawing/2014/main" id="{FF2A161D-A29E-4106-BBDA-501B0A16411C}"/>
              </a:ext>
            </a:extLst>
          </p:cNvPr>
          <p:cNvPicPr>
            <a:picLocks noChangeAspect="1"/>
          </p:cNvPicPr>
          <p:nvPr userDrawn="1"/>
        </p:nvPicPr>
        <p:blipFill>
          <a:blip r:embed="rId2"/>
          <a:stretch>
            <a:fillRect/>
          </a:stretch>
        </p:blipFill>
        <p:spPr>
          <a:xfrm>
            <a:off x="0" y="0"/>
            <a:ext cx="36576000" cy="20574000"/>
          </a:xfrm>
          <a:prstGeom prst="rect">
            <a:avLst/>
          </a:prstGeom>
        </p:spPr>
      </p:pic>
      <p:sp>
        <p:nvSpPr>
          <p:cNvPr id="10" name="Rectangle 9">
            <a:extLst>
              <a:ext uri="{FF2B5EF4-FFF2-40B4-BE49-F238E27FC236}">
                <a16:creationId xmlns:a16="http://schemas.microsoft.com/office/drawing/2014/main" id="{6994ADB0-7732-4C8D-9989-342FE374FF0E}"/>
              </a:ext>
            </a:extLst>
          </p:cNvPr>
          <p:cNvSpPr/>
          <p:nvPr userDrawn="1"/>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BC045F2-0F3A-4F0E-8858-13EF939F8049}"/>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C3B2D5-8571-4CC1-A11C-8B26F95DC2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144823" y="326616"/>
            <a:ext cx="8012077" cy="2760361"/>
          </a:xfrm>
          <a:prstGeom prst="rect">
            <a:avLst/>
          </a:prstGeom>
        </p:spPr>
      </p:pic>
      <p:sp>
        <p:nvSpPr>
          <p:cNvPr id="2" name="Title 1"/>
          <p:cNvSpPr>
            <a:spLocks noGrp="1"/>
          </p:cNvSpPr>
          <p:nvPr>
            <p:ph type="ctrTitle" hasCustomPrompt="1"/>
          </p:nvPr>
        </p:nvSpPr>
        <p:spPr>
          <a:xfrm>
            <a:off x="1371600" y="13898880"/>
            <a:ext cx="27432000" cy="4937760"/>
          </a:xfrm>
        </p:spPr>
        <p:txBody>
          <a:bodyPr anchor="b">
            <a:normAutofit/>
          </a:bodyPr>
          <a:lstStyle>
            <a:lvl1pPr algn="l">
              <a:defRPr sz="8000" b="1" cap="all" baseline="0">
                <a:solidFill>
                  <a:schemeClr val="tx1"/>
                </a:solidFill>
                <a:latin typeface="Trebuchet MS" panose="020B060302020202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371600" y="18793968"/>
            <a:ext cx="27432000" cy="1703832"/>
          </a:xfrm>
          <a:prstGeom prst="rect">
            <a:avLst/>
          </a:prstGeom>
        </p:spPr>
        <p:txBody>
          <a:bodyPr>
            <a:normAutofit/>
          </a:bodyPr>
          <a:lstStyle>
            <a:lvl1pPr marL="0" indent="0" algn="l">
              <a:buNone/>
              <a:defRPr sz="5400" cap="all" baseline="0">
                <a:latin typeface="Trebuchet MS" panose="020B0603020202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EDIT MASTER SUBTITLE STYLE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354693-2E9A-4F5F-B2BB-0B739178CC0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4360985"/>
            <a:ext cx="15773400" cy="3365695"/>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769924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ING_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017E88-9B34-4B2D-8634-7EA27A324016}"/>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4360985"/>
            <a:ext cx="15773400" cy="3365695"/>
          </a:xfrm>
        </p:spPr>
        <p:txBody>
          <a:bodyPr/>
          <a:lstStyle>
            <a:lvl1pPr algn="l">
              <a:defRPr b="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7699248"/>
            <a:ext cx="15773400" cy="1408176"/>
          </a:xfrm>
          <a:prstGeom prst="rect">
            <a:avLst/>
          </a:prstGeom>
        </p:spPr>
        <p:txBody>
          <a:bodyPr/>
          <a:lstStyle>
            <a:lvl1pPr marL="0" indent="0" algn="l">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891AFBFB-7230-4650-A3D8-E5302E294D0D}"/>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No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4C8206-DC22-439A-9730-20E926F35A4D}"/>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5134708"/>
            <a:ext cx="15773400" cy="3369212"/>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a:extLst>
              <a:ext uri="{FF2B5EF4-FFF2-40B4-BE49-F238E27FC236}">
                <a16:creationId xmlns:a16="http://schemas.microsoft.com/office/drawing/2014/main" id="{E76EA611-D71C-44D5-B360-FD280D95C9F7}"/>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Right - Title,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55E6B5-C259-4ACD-9F7F-0FF27E34F45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6611815"/>
            <a:ext cx="15773400" cy="3812345"/>
          </a:xfrm>
        </p:spPr>
        <p:txBody>
          <a:bodyPr/>
          <a:lstStyle>
            <a:lvl1pPr algn="l">
              <a:defRPr>
                <a:solidFill>
                  <a:schemeClr val="bg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1039672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496B2F56-001D-408D-98C3-78FC97117CF7}"/>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Right -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26995-7330-4D09-9966-55688D678A3F}"/>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7623810"/>
            <a:ext cx="15773400" cy="5326380"/>
          </a:xfrm>
        </p:spPr>
        <p:txBody>
          <a:bodyPr anchor="ctr"/>
          <a:lstStyle>
            <a:lvl1pPr algn="l">
              <a:defRPr>
                <a:solidFill>
                  <a:schemeClr val="bg1"/>
                </a:solidFill>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A7E551FC-DBC3-4CCE-989F-FC778C3E9819}"/>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nouncin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08275B-263B-4C06-A165-8EA47A33A3C5}"/>
              </a:ext>
            </a:extLst>
          </p:cNvPr>
          <p:cNvSpPr>
            <a:spLocks noGrp="1"/>
          </p:cNvSpPr>
          <p:nvPr>
            <p:ph type="title"/>
          </p:nvPr>
        </p:nvSpPr>
        <p:spPr>
          <a:xfrm>
            <a:off x="2514600" y="6921305"/>
            <a:ext cx="15773400" cy="3365695"/>
          </a:xfrm>
        </p:spPr>
        <p:txBody>
          <a:bodyPr/>
          <a:lstStyle>
            <a:lvl1pPr algn="l">
              <a:defRPr>
                <a:solidFill>
                  <a:schemeClr val="bg1"/>
                </a:solidFill>
              </a:defRPr>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50CFC778-D025-4570-A36E-654183602B4A}"/>
              </a:ext>
            </a:extLst>
          </p:cNvPr>
          <p:cNvSpPr>
            <a:spLocks noGrp="1"/>
          </p:cNvSpPr>
          <p:nvPr>
            <p:ph idx="1"/>
          </p:nvPr>
        </p:nvSpPr>
        <p:spPr>
          <a:xfrm>
            <a:off x="2514600" y="11612880"/>
            <a:ext cx="15773400" cy="7772400"/>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F288311C-8555-4A2A-8A2A-23699F06423F}"/>
              </a:ext>
            </a:extLst>
          </p:cNvPr>
          <p:cNvSpPr>
            <a:spLocks noGrp="1"/>
          </p:cNvSpPr>
          <p:nvPr>
            <p:ph type="body" sz="quarter" idx="10"/>
          </p:nvPr>
        </p:nvSpPr>
        <p:spPr>
          <a:xfrm>
            <a:off x="2514600" y="1025956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36479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0" name="Picture Placeholder 2">
            <a:extLst>
              <a:ext uri="{FF2B5EF4-FFF2-40B4-BE49-F238E27FC236}">
                <a16:creationId xmlns:a16="http://schemas.microsoft.com/office/drawing/2014/main" id="{5E8132DD-94A4-4194-AEE5-6AE72F0FA7C3}"/>
              </a:ext>
            </a:extLst>
          </p:cNvPr>
          <p:cNvSpPr>
            <a:spLocks noGrp="1"/>
          </p:cNvSpPr>
          <p:nvPr>
            <p:ph type="pic" sz="quarter" idx="11"/>
          </p:nvPr>
        </p:nvSpPr>
        <p:spPr>
          <a:xfrm>
            <a:off x="1379567" y="5006604"/>
            <a:ext cx="33794700" cy="12649571"/>
          </a:xfrm>
          <a:prstGeom prst="rect">
            <a:avLst/>
          </a:prstGeom>
          <a:solidFill>
            <a:schemeClr val="tx1">
              <a:lumMod val="95000"/>
            </a:schemeClr>
          </a:solidFill>
          <a:ln w="19050">
            <a:noFill/>
          </a:ln>
        </p:spPr>
        <p:txBody>
          <a:bodyPr tIns="40233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 name="SmartArt Placeholder 11">
            <a:extLst>
              <a:ext uri="{FF2B5EF4-FFF2-40B4-BE49-F238E27FC236}">
                <a16:creationId xmlns:a16="http://schemas.microsoft.com/office/drawing/2014/main" id="{0227B234-C360-4C30-89DD-8E05E357C0E5}"/>
              </a:ext>
            </a:extLst>
          </p:cNvPr>
          <p:cNvSpPr>
            <a:spLocks noGrp="1"/>
          </p:cNvSpPr>
          <p:nvPr>
            <p:ph type="dgm" sz="quarter" idx="15"/>
          </p:nvPr>
        </p:nvSpPr>
        <p:spPr>
          <a:xfrm>
            <a:off x="1378043" y="5006605"/>
            <a:ext cx="33796224" cy="5758378"/>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 name="Text Placeholder 7">
            <a:extLst>
              <a:ext uri="{FF2B5EF4-FFF2-40B4-BE49-F238E27FC236}">
                <a16:creationId xmlns:a16="http://schemas.microsoft.com/office/drawing/2014/main" id="{C73312CA-E354-4234-A3A9-6A1860CD81E5}"/>
              </a:ext>
            </a:extLst>
          </p:cNvPr>
          <p:cNvSpPr>
            <a:spLocks noGrp="1"/>
          </p:cNvSpPr>
          <p:nvPr>
            <p:ph type="body" sz="quarter" idx="12" hasCustomPrompt="1"/>
          </p:nvPr>
        </p:nvSpPr>
        <p:spPr>
          <a:xfrm>
            <a:off x="8191500" y="5372232"/>
            <a:ext cx="201930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56DF57D9-1DCE-4182-9ADF-99EE932D4503}"/>
              </a:ext>
            </a:extLst>
          </p:cNvPr>
          <p:cNvSpPr>
            <a:spLocks noGrp="1"/>
          </p:cNvSpPr>
          <p:nvPr>
            <p:ph type="body" sz="quarter" idx="13"/>
          </p:nvPr>
        </p:nvSpPr>
        <p:spPr>
          <a:xfrm>
            <a:off x="8191500" y="5914094"/>
            <a:ext cx="201930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6" name="Picture Placeholder 2">
            <a:extLst>
              <a:ext uri="{FF2B5EF4-FFF2-40B4-BE49-F238E27FC236}">
                <a16:creationId xmlns:a16="http://schemas.microsoft.com/office/drawing/2014/main" id="{779EE2B2-E20B-4FDA-A68F-CC4C6FB2BF08}"/>
              </a:ext>
            </a:extLst>
          </p:cNvPr>
          <p:cNvSpPr>
            <a:spLocks noGrp="1"/>
          </p:cNvSpPr>
          <p:nvPr>
            <p:ph type="pic" sz="quarter" idx="16"/>
          </p:nvPr>
        </p:nvSpPr>
        <p:spPr>
          <a:xfrm>
            <a:off x="18539179" y="5006604"/>
            <a:ext cx="16632056"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65F457FF-335F-4F48-B4CA-215F7B7404F5}"/>
              </a:ext>
            </a:extLst>
          </p:cNvPr>
          <p:cNvSpPr>
            <a:spLocks noGrp="1"/>
          </p:cNvSpPr>
          <p:nvPr>
            <p:ph type="pic" sz="quarter" idx="11"/>
          </p:nvPr>
        </p:nvSpPr>
        <p:spPr>
          <a:xfrm>
            <a:off x="1373306" y="5006604"/>
            <a:ext cx="16663516"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8" name="SmartArt Placeholder 11">
            <a:extLst>
              <a:ext uri="{FF2B5EF4-FFF2-40B4-BE49-F238E27FC236}">
                <a16:creationId xmlns:a16="http://schemas.microsoft.com/office/drawing/2014/main" id="{08AC85EA-01EB-45A7-B9C1-A5E0BE8F1E90}"/>
              </a:ext>
            </a:extLst>
          </p:cNvPr>
          <p:cNvSpPr>
            <a:spLocks noGrp="1"/>
          </p:cNvSpPr>
          <p:nvPr>
            <p:ph type="dgm" sz="quarter" idx="15"/>
          </p:nvPr>
        </p:nvSpPr>
        <p:spPr>
          <a:xfrm>
            <a:off x="1373306" y="5006604"/>
            <a:ext cx="16663516"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9" name="Text Placeholder 7">
            <a:extLst>
              <a:ext uri="{FF2B5EF4-FFF2-40B4-BE49-F238E27FC236}">
                <a16:creationId xmlns:a16="http://schemas.microsoft.com/office/drawing/2014/main" id="{C7E1AEBE-EE5B-4489-B426-C1F60E9C11F7}"/>
              </a:ext>
            </a:extLst>
          </p:cNvPr>
          <p:cNvSpPr>
            <a:spLocks noGrp="1"/>
          </p:cNvSpPr>
          <p:nvPr>
            <p:ph type="body" sz="quarter" idx="12" hasCustomPrompt="1"/>
          </p:nvPr>
        </p:nvSpPr>
        <p:spPr>
          <a:xfrm>
            <a:off x="2194760" y="5372232"/>
            <a:ext cx="150876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0" name="Text Placeholder 7">
            <a:extLst>
              <a:ext uri="{FF2B5EF4-FFF2-40B4-BE49-F238E27FC236}">
                <a16:creationId xmlns:a16="http://schemas.microsoft.com/office/drawing/2014/main" id="{4047F9F0-2E19-4457-9188-C66777842C1C}"/>
              </a:ext>
            </a:extLst>
          </p:cNvPr>
          <p:cNvSpPr>
            <a:spLocks noGrp="1"/>
          </p:cNvSpPr>
          <p:nvPr>
            <p:ph type="body" sz="quarter" idx="13"/>
          </p:nvPr>
        </p:nvSpPr>
        <p:spPr>
          <a:xfrm>
            <a:off x="2194760" y="5914094"/>
            <a:ext cx="150876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1" name="SmartArt Placeholder 11">
            <a:extLst>
              <a:ext uri="{FF2B5EF4-FFF2-40B4-BE49-F238E27FC236}">
                <a16:creationId xmlns:a16="http://schemas.microsoft.com/office/drawing/2014/main" id="{A8280791-C088-46C6-A78E-9FCB5307DB23}"/>
              </a:ext>
            </a:extLst>
          </p:cNvPr>
          <p:cNvSpPr>
            <a:spLocks noGrp="1"/>
          </p:cNvSpPr>
          <p:nvPr>
            <p:ph type="dgm" sz="quarter" idx="17"/>
          </p:nvPr>
        </p:nvSpPr>
        <p:spPr>
          <a:xfrm>
            <a:off x="18539179" y="5006604"/>
            <a:ext cx="16632056"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2" name="Text Placeholder 7">
            <a:extLst>
              <a:ext uri="{FF2B5EF4-FFF2-40B4-BE49-F238E27FC236}">
                <a16:creationId xmlns:a16="http://schemas.microsoft.com/office/drawing/2014/main" id="{C28D4A87-4457-440E-9073-EF5567FF7B16}"/>
              </a:ext>
            </a:extLst>
          </p:cNvPr>
          <p:cNvSpPr>
            <a:spLocks noGrp="1"/>
          </p:cNvSpPr>
          <p:nvPr>
            <p:ph type="body" sz="quarter" idx="18" hasCustomPrompt="1"/>
          </p:nvPr>
        </p:nvSpPr>
        <p:spPr>
          <a:xfrm>
            <a:off x="19363447" y="5372232"/>
            <a:ext cx="150876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F7D23FE3-B77F-4D8D-B2E0-A184DFB05559}"/>
              </a:ext>
            </a:extLst>
          </p:cNvPr>
          <p:cNvSpPr>
            <a:spLocks noGrp="1"/>
          </p:cNvSpPr>
          <p:nvPr>
            <p:ph type="body" sz="quarter" idx="19"/>
          </p:nvPr>
        </p:nvSpPr>
        <p:spPr>
          <a:xfrm>
            <a:off x="19363447" y="5914094"/>
            <a:ext cx="150876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anel - Al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2" name="Picture Placeholder 2">
            <a:extLst>
              <a:ext uri="{FF2B5EF4-FFF2-40B4-BE49-F238E27FC236}">
                <a16:creationId xmlns:a16="http://schemas.microsoft.com/office/drawing/2014/main" id="{D2E7753D-B83F-413E-A504-14D0B156B0E9}"/>
              </a:ext>
            </a:extLst>
          </p:cNvPr>
          <p:cNvSpPr>
            <a:spLocks noGrp="1"/>
          </p:cNvSpPr>
          <p:nvPr>
            <p:ph type="pic" sz="quarter" idx="11"/>
          </p:nvPr>
        </p:nvSpPr>
        <p:spPr>
          <a:xfrm>
            <a:off x="1379023" y="5006604"/>
            <a:ext cx="2234545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5B77E30D-FE16-4A40-A470-7F32A02D23B6}"/>
              </a:ext>
            </a:extLst>
          </p:cNvPr>
          <p:cNvSpPr>
            <a:spLocks noGrp="1"/>
          </p:cNvSpPr>
          <p:nvPr>
            <p:ph type="pic" sz="quarter" idx="24"/>
          </p:nvPr>
        </p:nvSpPr>
        <p:spPr>
          <a:xfrm>
            <a:off x="2425234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4" name="SmartArt Placeholder 11">
            <a:extLst>
              <a:ext uri="{FF2B5EF4-FFF2-40B4-BE49-F238E27FC236}">
                <a16:creationId xmlns:a16="http://schemas.microsoft.com/office/drawing/2014/main" id="{190CB6EC-F56D-4A1D-A688-BB87EF384149}"/>
              </a:ext>
            </a:extLst>
          </p:cNvPr>
          <p:cNvSpPr>
            <a:spLocks noGrp="1"/>
          </p:cNvSpPr>
          <p:nvPr>
            <p:ph type="dgm" sz="quarter" idx="25"/>
          </p:nvPr>
        </p:nvSpPr>
        <p:spPr>
          <a:xfrm>
            <a:off x="2425234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5" name="Text Placeholder 7">
            <a:extLst>
              <a:ext uri="{FF2B5EF4-FFF2-40B4-BE49-F238E27FC236}">
                <a16:creationId xmlns:a16="http://schemas.microsoft.com/office/drawing/2014/main" id="{DAAD9737-AD85-46F7-822A-483F8A5E0AFE}"/>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6" name="Text Placeholder 7">
            <a:extLst>
              <a:ext uri="{FF2B5EF4-FFF2-40B4-BE49-F238E27FC236}">
                <a16:creationId xmlns:a16="http://schemas.microsoft.com/office/drawing/2014/main" id="{64FC5BC4-DB80-425A-99DB-F8875832F766}"/>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7" name="SmartArt Placeholder 11">
            <a:extLst>
              <a:ext uri="{FF2B5EF4-FFF2-40B4-BE49-F238E27FC236}">
                <a16:creationId xmlns:a16="http://schemas.microsoft.com/office/drawing/2014/main" id="{C3A8D476-6557-44E2-B00D-4A539E0FD24C}"/>
              </a:ext>
            </a:extLst>
          </p:cNvPr>
          <p:cNvSpPr>
            <a:spLocks noGrp="1"/>
          </p:cNvSpPr>
          <p:nvPr>
            <p:ph type="dgm" sz="quarter" idx="15"/>
          </p:nvPr>
        </p:nvSpPr>
        <p:spPr>
          <a:xfrm>
            <a:off x="1379023" y="5006604"/>
            <a:ext cx="2234545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8" name="Text Placeholder 7">
            <a:extLst>
              <a:ext uri="{FF2B5EF4-FFF2-40B4-BE49-F238E27FC236}">
                <a16:creationId xmlns:a16="http://schemas.microsoft.com/office/drawing/2014/main" id="{974F7C71-5605-4EF7-950D-A69B60AB3858}"/>
              </a:ext>
            </a:extLst>
          </p:cNvPr>
          <p:cNvSpPr>
            <a:spLocks noGrp="1"/>
          </p:cNvSpPr>
          <p:nvPr>
            <p:ph type="body" sz="quarter" idx="12" hasCustomPrompt="1"/>
          </p:nvPr>
        </p:nvSpPr>
        <p:spPr>
          <a:xfrm>
            <a:off x="4789641" y="5372232"/>
            <a:ext cx="1572768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9" name="Text Placeholder 7">
            <a:extLst>
              <a:ext uri="{FF2B5EF4-FFF2-40B4-BE49-F238E27FC236}">
                <a16:creationId xmlns:a16="http://schemas.microsoft.com/office/drawing/2014/main" id="{08B59879-7421-44E2-91E9-6221CBBFD838}"/>
              </a:ext>
            </a:extLst>
          </p:cNvPr>
          <p:cNvSpPr>
            <a:spLocks noGrp="1"/>
          </p:cNvSpPr>
          <p:nvPr>
            <p:ph type="body" sz="quarter" idx="13"/>
          </p:nvPr>
        </p:nvSpPr>
        <p:spPr>
          <a:xfrm>
            <a:off x="4789641" y="5914094"/>
            <a:ext cx="1572768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40236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6" name="Picture Placeholder 2">
            <a:extLst>
              <a:ext uri="{FF2B5EF4-FFF2-40B4-BE49-F238E27FC236}">
                <a16:creationId xmlns:a16="http://schemas.microsoft.com/office/drawing/2014/main" id="{7D889FE5-104D-477E-9A3B-54E9F23EA9FD}"/>
              </a:ext>
            </a:extLst>
          </p:cNvPr>
          <p:cNvSpPr>
            <a:spLocks noGrp="1"/>
          </p:cNvSpPr>
          <p:nvPr>
            <p:ph type="pic" sz="quarter" idx="24"/>
          </p:nvPr>
        </p:nvSpPr>
        <p:spPr>
          <a:xfrm>
            <a:off x="2425234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7" name="SmartArt Placeholder 11">
            <a:extLst>
              <a:ext uri="{FF2B5EF4-FFF2-40B4-BE49-F238E27FC236}">
                <a16:creationId xmlns:a16="http://schemas.microsoft.com/office/drawing/2014/main" id="{AB08C995-FAD9-4EB7-AC7F-15F18C56C8C4}"/>
              </a:ext>
            </a:extLst>
          </p:cNvPr>
          <p:cNvSpPr>
            <a:spLocks noGrp="1"/>
          </p:cNvSpPr>
          <p:nvPr>
            <p:ph type="dgm" sz="quarter" idx="25"/>
          </p:nvPr>
        </p:nvSpPr>
        <p:spPr>
          <a:xfrm>
            <a:off x="2425234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8" name="Text Placeholder 7">
            <a:extLst>
              <a:ext uri="{FF2B5EF4-FFF2-40B4-BE49-F238E27FC236}">
                <a16:creationId xmlns:a16="http://schemas.microsoft.com/office/drawing/2014/main" id="{D85915D9-7D16-4909-A2E8-78399D1F1910}"/>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9992BCBE-092E-407C-9DE4-669DA00E5EFA}"/>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06F207AC-CA8E-433B-96C7-B19B3A998845}"/>
              </a:ext>
            </a:extLst>
          </p:cNvPr>
          <p:cNvSpPr>
            <a:spLocks noGrp="1"/>
          </p:cNvSpPr>
          <p:nvPr>
            <p:ph type="pic" sz="quarter" idx="20"/>
          </p:nvPr>
        </p:nvSpPr>
        <p:spPr>
          <a:xfrm>
            <a:off x="1281568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76888FEB-213D-42FE-A948-63956E02BB9B}"/>
              </a:ext>
            </a:extLst>
          </p:cNvPr>
          <p:cNvSpPr>
            <a:spLocks noGrp="1"/>
          </p:cNvSpPr>
          <p:nvPr>
            <p:ph type="dgm" sz="quarter" idx="21"/>
          </p:nvPr>
        </p:nvSpPr>
        <p:spPr>
          <a:xfrm>
            <a:off x="1281568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C96E6105-85B7-4E7A-A54A-D38F411EBA3A}"/>
              </a:ext>
            </a:extLst>
          </p:cNvPr>
          <p:cNvSpPr>
            <a:spLocks noGrp="1"/>
          </p:cNvSpPr>
          <p:nvPr>
            <p:ph type="body" sz="quarter" idx="22" hasCustomPrompt="1"/>
          </p:nvPr>
        </p:nvSpPr>
        <p:spPr>
          <a:xfrm>
            <a:off x="13251270"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0FE6E113-547B-431F-B972-0BA53F8DA68A}"/>
              </a:ext>
            </a:extLst>
          </p:cNvPr>
          <p:cNvSpPr>
            <a:spLocks noGrp="1"/>
          </p:cNvSpPr>
          <p:nvPr>
            <p:ph type="body" sz="quarter" idx="23"/>
          </p:nvPr>
        </p:nvSpPr>
        <p:spPr>
          <a:xfrm>
            <a:off x="13251270"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EEA0FB99-763B-4309-9D54-43CD80B19DC6}"/>
              </a:ext>
            </a:extLst>
          </p:cNvPr>
          <p:cNvSpPr>
            <a:spLocks noGrp="1"/>
          </p:cNvSpPr>
          <p:nvPr>
            <p:ph type="pic" sz="quarter" idx="11"/>
          </p:nvPr>
        </p:nvSpPr>
        <p:spPr>
          <a:xfrm>
            <a:off x="137902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3E8207E7-A9F8-41BC-B60A-17999DC7949F}"/>
              </a:ext>
            </a:extLst>
          </p:cNvPr>
          <p:cNvSpPr>
            <a:spLocks noGrp="1"/>
          </p:cNvSpPr>
          <p:nvPr>
            <p:ph type="dgm" sz="quarter" idx="15"/>
          </p:nvPr>
        </p:nvSpPr>
        <p:spPr>
          <a:xfrm>
            <a:off x="137902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C2F28608-DC62-4543-B527-6600164E8897}"/>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7D8D8376-C802-4D1C-801E-D786E3BB357A}"/>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502560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2514600" y="4846320"/>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an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3E7B2B9E-5E07-459D-9B90-EEEEFFF8EDC2}"/>
              </a:ext>
            </a:extLst>
          </p:cNvPr>
          <p:cNvSpPr>
            <a:spLocks noGrp="1"/>
          </p:cNvSpPr>
          <p:nvPr>
            <p:ph type="pic" sz="quarter" idx="16"/>
          </p:nvPr>
        </p:nvSpPr>
        <p:spPr>
          <a:xfrm>
            <a:off x="9949094" y="5006604"/>
            <a:ext cx="8087728"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B0AE2000-F9BC-4157-AC6E-798C4ACBB6C3}"/>
              </a:ext>
            </a:extLst>
          </p:cNvPr>
          <p:cNvSpPr>
            <a:spLocks noGrp="1"/>
          </p:cNvSpPr>
          <p:nvPr>
            <p:ph type="dgm" sz="quarter" idx="17"/>
          </p:nvPr>
        </p:nvSpPr>
        <p:spPr>
          <a:xfrm>
            <a:off x="9949094" y="5018278"/>
            <a:ext cx="8087728"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A97FF50B-ACD5-4975-A584-A30899C2B34E}"/>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75C7109F-4BAF-43F9-B57B-9484A7E581DC}"/>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27114414"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27114414"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8" name="Text Placeholder 7">
            <a:extLst>
              <a:ext uri="{FF2B5EF4-FFF2-40B4-BE49-F238E27FC236}">
                <a16:creationId xmlns:a16="http://schemas.microsoft.com/office/drawing/2014/main" id="{1DD9C474-1B5B-43B1-B695-ABE0F631CBA9}"/>
              </a:ext>
            </a:extLst>
          </p:cNvPr>
          <p:cNvSpPr>
            <a:spLocks noGrp="1"/>
          </p:cNvSpPr>
          <p:nvPr>
            <p:ph type="body" sz="quarter" idx="26" hasCustomPrompt="1"/>
          </p:nvPr>
        </p:nvSpPr>
        <p:spPr>
          <a:xfrm>
            <a:off x="2750556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9" name="Text Placeholder 7">
            <a:extLst>
              <a:ext uri="{FF2B5EF4-FFF2-40B4-BE49-F238E27FC236}">
                <a16:creationId xmlns:a16="http://schemas.microsoft.com/office/drawing/2014/main" id="{02D8B938-9148-4FC2-B70C-498719BC1579}"/>
              </a:ext>
            </a:extLst>
          </p:cNvPr>
          <p:cNvSpPr>
            <a:spLocks noGrp="1"/>
          </p:cNvSpPr>
          <p:nvPr>
            <p:ph type="body" sz="quarter" idx="27"/>
          </p:nvPr>
        </p:nvSpPr>
        <p:spPr>
          <a:xfrm>
            <a:off x="2750556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16566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anel-AL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20" name="Picture Placeholder 2">
            <a:extLst>
              <a:ext uri="{FF2B5EF4-FFF2-40B4-BE49-F238E27FC236}">
                <a16:creationId xmlns:a16="http://schemas.microsoft.com/office/drawing/2014/main" id="{788F3AFA-0429-4497-8A11-16564E09BD93}"/>
              </a:ext>
            </a:extLst>
          </p:cNvPr>
          <p:cNvSpPr>
            <a:spLocks noGrp="1"/>
          </p:cNvSpPr>
          <p:nvPr>
            <p:ph type="pic" sz="quarter" idx="11"/>
          </p:nvPr>
        </p:nvSpPr>
        <p:spPr>
          <a:xfrm>
            <a:off x="1379022" y="7635504"/>
            <a:ext cx="8046720" cy="72520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1" name="SmartArt Placeholder 11">
            <a:extLst>
              <a:ext uri="{FF2B5EF4-FFF2-40B4-BE49-F238E27FC236}">
                <a16:creationId xmlns:a16="http://schemas.microsoft.com/office/drawing/2014/main" id="{DBD4B6FD-75C1-41B0-80C9-4EBB5C6EAB30}"/>
              </a:ext>
            </a:extLst>
          </p:cNvPr>
          <p:cNvSpPr>
            <a:spLocks noGrp="1"/>
          </p:cNvSpPr>
          <p:nvPr>
            <p:ph type="dgm" sz="quarter" idx="15"/>
          </p:nvPr>
        </p:nvSpPr>
        <p:spPr>
          <a:xfrm>
            <a:off x="1379022"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2" name="Text Placeholder 7">
            <a:extLst>
              <a:ext uri="{FF2B5EF4-FFF2-40B4-BE49-F238E27FC236}">
                <a16:creationId xmlns:a16="http://schemas.microsoft.com/office/drawing/2014/main" id="{C2A5E841-5393-4BA0-8373-BA3C7A14A79B}"/>
              </a:ext>
            </a:extLst>
          </p:cNvPr>
          <p:cNvSpPr>
            <a:spLocks noGrp="1"/>
          </p:cNvSpPr>
          <p:nvPr>
            <p:ph type="body" sz="quarter" idx="12" hasCustomPrompt="1"/>
          </p:nvPr>
        </p:nvSpPr>
        <p:spPr>
          <a:xfrm>
            <a:off x="1770175"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98FB3A01-518B-4543-A31C-D78BE9FE195A}"/>
              </a:ext>
            </a:extLst>
          </p:cNvPr>
          <p:cNvSpPr>
            <a:spLocks noGrp="1"/>
          </p:cNvSpPr>
          <p:nvPr>
            <p:ph type="body" sz="quarter" idx="13"/>
          </p:nvPr>
        </p:nvSpPr>
        <p:spPr>
          <a:xfrm>
            <a:off x="1770175"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4" name="Picture Placeholder 2">
            <a:extLst>
              <a:ext uri="{FF2B5EF4-FFF2-40B4-BE49-F238E27FC236}">
                <a16:creationId xmlns:a16="http://schemas.microsoft.com/office/drawing/2014/main" id="{DA04B2B7-0D15-40CE-8B0E-2D175120BEFC}"/>
              </a:ext>
            </a:extLst>
          </p:cNvPr>
          <p:cNvSpPr>
            <a:spLocks noGrp="1"/>
          </p:cNvSpPr>
          <p:nvPr>
            <p:ph type="pic" sz="quarter" idx="16"/>
          </p:nvPr>
        </p:nvSpPr>
        <p:spPr>
          <a:xfrm>
            <a:off x="9948496" y="7635505"/>
            <a:ext cx="8088325"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5" name="SmartArt Placeholder 11">
            <a:extLst>
              <a:ext uri="{FF2B5EF4-FFF2-40B4-BE49-F238E27FC236}">
                <a16:creationId xmlns:a16="http://schemas.microsoft.com/office/drawing/2014/main" id="{2C572409-298D-4B1A-AB35-A68BF97001F2}"/>
              </a:ext>
            </a:extLst>
          </p:cNvPr>
          <p:cNvSpPr>
            <a:spLocks noGrp="1"/>
          </p:cNvSpPr>
          <p:nvPr>
            <p:ph type="dgm" sz="quarter" idx="17"/>
          </p:nvPr>
        </p:nvSpPr>
        <p:spPr>
          <a:xfrm>
            <a:off x="9948496" y="7635505"/>
            <a:ext cx="8088326"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6" name="Text Placeholder 7">
            <a:extLst>
              <a:ext uri="{FF2B5EF4-FFF2-40B4-BE49-F238E27FC236}">
                <a16:creationId xmlns:a16="http://schemas.microsoft.com/office/drawing/2014/main" id="{5886C589-A10F-4986-9D23-7583BB3F6D37}"/>
              </a:ext>
            </a:extLst>
          </p:cNvPr>
          <p:cNvSpPr>
            <a:spLocks noGrp="1"/>
          </p:cNvSpPr>
          <p:nvPr>
            <p:ph type="body" sz="quarter" idx="18" hasCustomPrompt="1"/>
          </p:nvPr>
        </p:nvSpPr>
        <p:spPr>
          <a:xfrm>
            <a:off x="10349772"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BA4751DB-3B4E-4DB3-85C7-D5D38696FDEE}"/>
              </a:ext>
            </a:extLst>
          </p:cNvPr>
          <p:cNvSpPr>
            <a:spLocks noGrp="1"/>
          </p:cNvSpPr>
          <p:nvPr>
            <p:ph type="body" sz="quarter" idx="19"/>
          </p:nvPr>
        </p:nvSpPr>
        <p:spPr>
          <a:xfrm>
            <a:off x="10349772"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51EE2403-906C-401F-B671-2A98D1F3E6CF}"/>
              </a:ext>
            </a:extLst>
          </p:cNvPr>
          <p:cNvSpPr>
            <a:spLocks noGrp="1"/>
          </p:cNvSpPr>
          <p:nvPr>
            <p:ph type="pic" sz="quarter" idx="20"/>
          </p:nvPr>
        </p:nvSpPr>
        <p:spPr>
          <a:xfrm>
            <a:off x="18537882" y="7635504"/>
            <a:ext cx="8046720"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CDBB8854-7F94-4C72-88F9-B38617C12179}"/>
              </a:ext>
            </a:extLst>
          </p:cNvPr>
          <p:cNvSpPr>
            <a:spLocks noGrp="1"/>
          </p:cNvSpPr>
          <p:nvPr>
            <p:ph type="dgm" sz="quarter" idx="21"/>
          </p:nvPr>
        </p:nvSpPr>
        <p:spPr>
          <a:xfrm>
            <a:off x="18537882"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8551EF1B-E95F-4004-ACA3-8DA15D9AE50B}"/>
              </a:ext>
            </a:extLst>
          </p:cNvPr>
          <p:cNvSpPr>
            <a:spLocks noGrp="1"/>
          </p:cNvSpPr>
          <p:nvPr>
            <p:ph type="body" sz="quarter" idx="22" hasCustomPrompt="1"/>
          </p:nvPr>
        </p:nvSpPr>
        <p:spPr>
          <a:xfrm>
            <a:off x="18929035"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85F72041-B406-41FB-8388-4BC9C35F5378}"/>
              </a:ext>
            </a:extLst>
          </p:cNvPr>
          <p:cNvSpPr>
            <a:spLocks noGrp="1"/>
          </p:cNvSpPr>
          <p:nvPr>
            <p:ph type="body" sz="quarter" idx="23"/>
          </p:nvPr>
        </p:nvSpPr>
        <p:spPr>
          <a:xfrm>
            <a:off x="18929035"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DD4986A8-9043-43BE-AF5E-DE4E1BF0A1D5}"/>
              </a:ext>
            </a:extLst>
          </p:cNvPr>
          <p:cNvSpPr>
            <a:spLocks noGrp="1"/>
          </p:cNvSpPr>
          <p:nvPr>
            <p:ph type="pic" sz="quarter" idx="24"/>
          </p:nvPr>
        </p:nvSpPr>
        <p:spPr>
          <a:xfrm>
            <a:off x="27114414" y="7635504"/>
            <a:ext cx="8046720"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08E24DCC-AD7E-4DB3-8E83-9C7FE46E65A8}"/>
              </a:ext>
            </a:extLst>
          </p:cNvPr>
          <p:cNvSpPr>
            <a:spLocks noGrp="1"/>
          </p:cNvSpPr>
          <p:nvPr>
            <p:ph type="dgm" sz="quarter" idx="25"/>
          </p:nvPr>
        </p:nvSpPr>
        <p:spPr>
          <a:xfrm>
            <a:off x="27114414"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3E178201-E8AD-4D08-A1D4-130695578185}"/>
              </a:ext>
            </a:extLst>
          </p:cNvPr>
          <p:cNvSpPr>
            <a:spLocks noGrp="1"/>
          </p:cNvSpPr>
          <p:nvPr>
            <p:ph type="body" sz="quarter" idx="26" hasCustomPrompt="1"/>
          </p:nvPr>
        </p:nvSpPr>
        <p:spPr>
          <a:xfrm>
            <a:off x="27505567"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7616E642-F1C0-4C26-B935-481B3E678375}"/>
              </a:ext>
            </a:extLst>
          </p:cNvPr>
          <p:cNvSpPr>
            <a:spLocks noGrp="1"/>
          </p:cNvSpPr>
          <p:nvPr>
            <p:ph type="body" sz="quarter" idx="27"/>
          </p:nvPr>
        </p:nvSpPr>
        <p:spPr>
          <a:xfrm>
            <a:off x="27505567"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07538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Panel">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919AC88E-08F5-44AA-804F-99BEC21408F8}"/>
              </a:ext>
            </a:extLst>
          </p:cNvPr>
          <p:cNvSpPr>
            <a:spLocks noGrp="1"/>
          </p:cNvSpPr>
          <p:nvPr>
            <p:ph type="pic" sz="quarter" idx="24"/>
          </p:nvPr>
        </p:nvSpPr>
        <p:spPr>
          <a:xfrm>
            <a:off x="2425234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4" name="SmartArt Placeholder 11">
            <a:extLst>
              <a:ext uri="{FF2B5EF4-FFF2-40B4-BE49-F238E27FC236}">
                <a16:creationId xmlns:a16="http://schemas.microsoft.com/office/drawing/2014/main" id="{12B63267-D8B7-4261-B231-5D75B79819C4}"/>
              </a:ext>
            </a:extLst>
          </p:cNvPr>
          <p:cNvSpPr>
            <a:spLocks noGrp="1"/>
          </p:cNvSpPr>
          <p:nvPr>
            <p:ph type="dgm" sz="quarter" idx="25"/>
          </p:nvPr>
        </p:nvSpPr>
        <p:spPr>
          <a:xfrm>
            <a:off x="24252342"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5" name="Text Placeholder 7">
            <a:extLst>
              <a:ext uri="{FF2B5EF4-FFF2-40B4-BE49-F238E27FC236}">
                <a16:creationId xmlns:a16="http://schemas.microsoft.com/office/drawing/2014/main" id="{8404D2F4-BE24-46EB-BDF0-9AF1A1A18D11}"/>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6" name="Text Placeholder 7">
            <a:extLst>
              <a:ext uri="{FF2B5EF4-FFF2-40B4-BE49-F238E27FC236}">
                <a16:creationId xmlns:a16="http://schemas.microsoft.com/office/drawing/2014/main" id="{49971518-8A21-4B25-AC1E-4D98A75F9EBE}"/>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9" name="Picture Placeholder 2">
            <a:extLst>
              <a:ext uri="{FF2B5EF4-FFF2-40B4-BE49-F238E27FC236}">
                <a16:creationId xmlns:a16="http://schemas.microsoft.com/office/drawing/2014/main" id="{F36D14ED-9827-42DA-8E47-85943E9CA0A4}"/>
              </a:ext>
            </a:extLst>
          </p:cNvPr>
          <p:cNvSpPr>
            <a:spLocks noGrp="1"/>
          </p:cNvSpPr>
          <p:nvPr>
            <p:ph type="pic" sz="quarter" idx="20"/>
          </p:nvPr>
        </p:nvSpPr>
        <p:spPr>
          <a:xfrm>
            <a:off x="12812451"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0" name="SmartArt Placeholder 11">
            <a:extLst>
              <a:ext uri="{FF2B5EF4-FFF2-40B4-BE49-F238E27FC236}">
                <a16:creationId xmlns:a16="http://schemas.microsoft.com/office/drawing/2014/main" id="{1CFA0EED-D3F0-427C-BE16-4E67EB10E1FE}"/>
              </a:ext>
            </a:extLst>
          </p:cNvPr>
          <p:cNvSpPr>
            <a:spLocks noGrp="1"/>
          </p:cNvSpPr>
          <p:nvPr>
            <p:ph type="dgm" sz="quarter" idx="21"/>
          </p:nvPr>
        </p:nvSpPr>
        <p:spPr>
          <a:xfrm>
            <a:off x="12812451"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1" name="Text Placeholder 7">
            <a:extLst>
              <a:ext uri="{FF2B5EF4-FFF2-40B4-BE49-F238E27FC236}">
                <a16:creationId xmlns:a16="http://schemas.microsoft.com/office/drawing/2014/main" id="{800F03C3-7FB2-4FEC-9EB7-18C7FDEBAC50}"/>
              </a:ext>
            </a:extLst>
          </p:cNvPr>
          <p:cNvSpPr>
            <a:spLocks noGrp="1"/>
          </p:cNvSpPr>
          <p:nvPr>
            <p:ph type="body" sz="quarter" idx="22" hasCustomPrompt="1"/>
          </p:nvPr>
        </p:nvSpPr>
        <p:spPr>
          <a:xfrm>
            <a:off x="13260795"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2" name="Text Placeholder 7">
            <a:extLst>
              <a:ext uri="{FF2B5EF4-FFF2-40B4-BE49-F238E27FC236}">
                <a16:creationId xmlns:a16="http://schemas.microsoft.com/office/drawing/2014/main" id="{CB140B56-5357-462A-AAEC-09724D57F4F4}"/>
              </a:ext>
            </a:extLst>
          </p:cNvPr>
          <p:cNvSpPr>
            <a:spLocks noGrp="1"/>
          </p:cNvSpPr>
          <p:nvPr>
            <p:ph type="body" sz="quarter" idx="23"/>
          </p:nvPr>
        </p:nvSpPr>
        <p:spPr>
          <a:xfrm>
            <a:off x="13260795"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7" name="Picture Placeholder 2">
            <a:extLst>
              <a:ext uri="{FF2B5EF4-FFF2-40B4-BE49-F238E27FC236}">
                <a16:creationId xmlns:a16="http://schemas.microsoft.com/office/drawing/2014/main" id="{953D4CF9-25C3-412B-ADC2-B2D88A41C0EF}"/>
              </a:ext>
            </a:extLst>
          </p:cNvPr>
          <p:cNvSpPr>
            <a:spLocks noGrp="1"/>
          </p:cNvSpPr>
          <p:nvPr>
            <p:ph type="pic" sz="quarter" idx="28"/>
          </p:nvPr>
        </p:nvSpPr>
        <p:spPr>
          <a:xfrm>
            <a:off x="7109496"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8" name="SmartArt Placeholder 11">
            <a:extLst>
              <a:ext uri="{FF2B5EF4-FFF2-40B4-BE49-F238E27FC236}">
                <a16:creationId xmlns:a16="http://schemas.microsoft.com/office/drawing/2014/main" id="{8EA8CB9C-3D57-40E4-B5CC-26A50865E4B1}"/>
              </a:ext>
            </a:extLst>
          </p:cNvPr>
          <p:cNvSpPr>
            <a:spLocks noGrp="1"/>
          </p:cNvSpPr>
          <p:nvPr>
            <p:ph type="dgm" sz="quarter" idx="29"/>
          </p:nvPr>
        </p:nvSpPr>
        <p:spPr>
          <a:xfrm>
            <a:off x="7109496"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9" name="Text Placeholder 7">
            <a:extLst>
              <a:ext uri="{FF2B5EF4-FFF2-40B4-BE49-F238E27FC236}">
                <a16:creationId xmlns:a16="http://schemas.microsoft.com/office/drawing/2014/main" id="{18F85040-B877-4FE0-9FEC-C7F8EBC8D573}"/>
              </a:ext>
            </a:extLst>
          </p:cNvPr>
          <p:cNvSpPr>
            <a:spLocks noGrp="1"/>
          </p:cNvSpPr>
          <p:nvPr>
            <p:ph type="body" sz="quarter" idx="30" hasCustomPrompt="1"/>
          </p:nvPr>
        </p:nvSpPr>
        <p:spPr>
          <a:xfrm>
            <a:off x="7557840"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0" name="Text Placeholder 7">
            <a:extLst>
              <a:ext uri="{FF2B5EF4-FFF2-40B4-BE49-F238E27FC236}">
                <a16:creationId xmlns:a16="http://schemas.microsoft.com/office/drawing/2014/main" id="{0CDC55E6-349A-4B32-A9C7-52419AF2BAA4}"/>
              </a:ext>
            </a:extLst>
          </p:cNvPr>
          <p:cNvSpPr>
            <a:spLocks noGrp="1"/>
          </p:cNvSpPr>
          <p:nvPr>
            <p:ph type="body" sz="quarter" idx="31"/>
          </p:nvPr>
        </p:nvSpPr>
        <p:spPr>
          <a:xfrm>
            <a:off x="7557840"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1" name="Picture Placeholder 2">
            <a:extLst>
              <a:ext uri="{FF2B5EF4-FFF2-40B4-BE49-F238E27FC236}">
                <a16:creationId xmlns:a16="http://schemas.microsoft.com/office/drawing/2014/main" id="{C919CAA4-574F-4D56-ADB8-6117A20B69DC}"/>
              </a:ext>
            </a:extLst>
          </p:cNvPr>
          <p:cNvSpPr>
            <a:spLocks noGrp="1"/>
          </p:cNvSpPr>
          <p:nvPr>
            <p:ph type="pic" sz="quarter" idx="32"/>
          </p:nvPr>
        </p:nvSpPr>
        <p:spPr>
          <a:xfrm>
            <a:off x="18518703"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2" name="SmartArt Placeholder 11">
            <a:extLst>
              <a:ext uri="{FF2B5EF4-FFF2-40B4-BE49-F238E27FC236}">
                <a16:creationId xmlns:a16="http://schemas.microsoft.com/office/drawing/2014/main" id="{B98F4E09-2F66-496C-826C-F390DEAA3EFF}"/>
              </a:ext>
            </a:extLst>
          </p:cNvPr>
          <p:cNvSpPr>
            <a:spLocks noGrp="1"/>
          </p:cNvSpPr>
          <p:nvPr>
            <p:ph type="dgm" sz="quarter" idx="33"/>
          </p:nvPr>
        </p:nvSpPr>
        <p:spPr>
          <a:xfrm>
            <a:off x="18518703"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3" name="Text Placeholder 7">
            <a:extLst>
              <a:ext uri="{FF2B5EF4-FFF2-40B4-BE49-F238E27FC236}">
                <a16:creationId xmlns:a16="http://schemas.microsoft.com/office/drawing/2014/main" id="{606651CF-F559-4442-A9FE-B8B197294D5D}"/>
              </a:ext>
            </a:extLst>
          </p:cNvPr>
          <p:cNvSpPr>
            <a:spLocks noGrp="1"/>
          </p:cNvSpPr>
          <p:nvPr>
            <p:ph type="body" sz="quarter" idx="34" hasCustomPrompt="1"/>
          </p:nvPr>
        </p:nvSpPr>
        <p:spPr>
          <a:xfrm>
            <a:off x="18967047"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4" name="Text Placeholder 7">
            <a:extLst>
              <a:ext uri="{FF2B5EF4-FFF2-40B4-BE49-F238E27FC236}">
                <a16:creationId xmlns:a16="http://schemas.microsoft.com/office/drawing/2014/main" id="{6177CD28-7BC6-4C51-814E-A8B4D2C2A5FA}"/>
              </a:ext>
            </a:extLst>
          </p:cNvPr>
          <p:cNvSpPr>
            <a:spLocks noGrp="1"/>
          </p:cNvSpPr>
          <p:nvPr>
            <p:ph type="body" sz="quarter" idx="35"/>
          </p:nvPr>
        </p:nvSpPr>
        <p:spPr>
          <a:xfrm>
            <a:off x="18967047"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97278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Panel">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919AC88E-08F5-44AA-804F-99BEC21408F8}"/>
              </a:ext>
            </a:extLst>
          </p:cNvPr>
          <p:cNvSpPr>
            <a:spLocks noGrp="1"/>
          </p:cNvSpPr>
          <p:nvPr>
            <p:ph type="pic" sz="quarter" idx="24"/>
          </p:nvPr>
        </p:nvSpPr>
        <p:spPr>
          <a:xfrm>
            <a:off x="2425234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4" name="SmartArt Placeholder 11">
            <a:extLst>
              <a:ext uri="{FF2B5EF4-FFF2-40B4-BE49-F238E27FC236}">
                <a16:creationId xmlns:a16="http://schemas.microsoft.com/office/drawing/2014/main" id="{12B63267-D8B7-4261-B231-5D75B79819C4}"/>
              </a:ext>
            </a:extLst>
          </p:cNvPr>
          <p:cNvSpPr>
            <a:spLocks noGrp="1"/>
          </p:cNvSpPr>
          <p:nvPr>
            <p:ph type="dgm" sz="quarter" idx="25"/>
          </p:nvPr>
        </p:nvSpPr>
        <p:spPr>
          <a:xfrm>
            <a:off x="24252342"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5" name="Text Placeholder 7">
            <a:extLst>
              <a:ext uri="{FF2B5EF4-FFF2-40B4-BE49-F238E27FC236}">
                <a16:creationId xmlns:a16="http://schemas.microsoft.com/office/drawing/2014/main" id="{8404D2F4-BE24-46EB-BDF0-9AF1A1A18D11}"/>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6" name="Text Placeholder 7">
            <a:extLst>
              <a:ext uri="{FF2B5EF4-FFF2-40B4-BE49-F238E27FC236}">
                <a16:creationId xmlns:a16="http://schemas.microsoft.com/office/drawing/2014/main" id="{49971518-8A21-4B25-AC1E-4D98A75F9EBE}"/>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9" name="Picture Placeholder 2">
            <a:extLst>
              <a:ext uri="{FF2B5EF4-FFF2-40B4-BE49-F238E27FC236}">
                <a16:creationId xmlns:a16="http://schemas.microsoft.com/office/drawing/2014/main" id="{F36D14ED-9827-42DA-8E47-85943E9CA0A4}"/>
              </a:ext>
            </a:extLst>
          </p:cNvPr>
          <p:cNvSpPr>
            <a:spLocks noGrp="1"/>
          </p:cNvSpPr>
          <p:nvPr>
            <p:ph type="pic" sz="quarter" idx="20"/>
          </p:nvPr>
        </p:nvSpPr>
        <p:spPr>
          <a:xfrm>
            <a:off x="12812451"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0" name="SmartArt Placeholder 11">
            <a:extLst>
              <a:ext uri="{FF2B5EF4-FFF2-40B4-BE49-F238E27FC236}">
                <a16:creationId xmlns:a16="http://schemas.microsoft.com/office/drawing/2014/main" id="{1CFA0EED-D3F0-427C-BE16-4E67EB10E1FE}"/>
              </a:ext>
            </a:extLst>
          </p:cNvPr>
          <p:cNvSpPr>
            <a:spLocks noGrp="1"/>
          </p:cNvSpPr>
          <p:nvPr>
            <p:ph type="dgm" sz="quarter" idx="21"/>
          </p:nvPr>
        </p:nvSpPr>
        <p:spPr>
          <a:xfrm>
            <a:off x="12812451"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1" name="Text Placeholder 7">
            <a:extLst>
              <a:ext uri="{FF2B5EF4-FFF2-40B4-BE49-F238E27FC236}">
                <a16:creationId xmlns:a16="http://schemas.microsoft.com/office/drawing/2014/main" id="{800F03C3-7FB2-4FEC-9EB7-18C7FDEBAC50}"/>
              </a:ext>
            </a:extLst>
          </p:cNvPr>
          <p:cNvSpPr>
            <a:spLocks noGrp="1"/>
          </p:cNvSpPr>
          <p:nvPr>
            <p:ph type="body" sz="quarter" idx="22" hasCustomPrompt="1"/>
          </p:nvPr>
        </p:nvSpPr>
        <p:spPr>
          <a:xfrm>
            <a:off x="13260795"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2" name="Text Placeholder 7">
            <a:extLst>
              <a:ext uri="{FF2B5EF4-FFF2-40B4-BE49-F238E27FC236}">
                <a16:creationId xmlns:a16="http://schemas.microsoft.com/office/drawing/2014/main" id="{CB140B56-5357-462A-AAEC-09724D57F4F4}"/>
              </a:ext>
            </a:extLst>
          </p:cNvPr>
          <p:cNvSpPr>
            <a:spLocks noGrp="1"/>
          </p:cNvSpPr>
          <p:nvPr>
            <p:ph type="body" sz="quarter" idx="23"/>
          </p:nvPr>
        </p:nvSpPr>
        <p:spPr>
          <a:xfrm>
            <a:off x="13260795"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7" name="Picture Placeholder 2">
            <a:extLst>
              <a:ext uri="{FF2B5EF4-FFF2-40B4-BE49-F238E27FC236}">
                <a16:creationId xmlns:a16="http://schemas.microsoft.com/office/drawing/2014/main" id="{953D4CF9-25C3-412B-ADC2-B2D88A41C0EF}"/>
              </a:ext>
            </a:extLst>
          </p:cNvPr>
          <p:cNvSpPr>
            <a:spLocks noGrp="1"/>
          </p:cNvSpPr>
          <p:nvPr>
            <p:ph type="pic" sz="quarter" idx="28"/>
          </p:nvPr>
        </p:nvSpPr>
        <p:spPr>
          <a:xfrm>
            <a:off x="1379022"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8" name="SmartArt Placeholder 11">
            <a:extLst>
              <a:ext uri="{FF2B5EF4-FFF2-40B4-BE49-F238E27FC236}">
                <a16:creationId xmlns:a16="http://schemas.microsoft.com/office/drawing/2014/main" id="{8EA8CB9C-3D57-40E4-B5CC-26A50865E4B1}"/>
              </a:ext>
            </a:extLst>
          </p:cNvPr>
          <p:cNvSpPr>
            <a:spLocks noGrp="1"/>
          </p:cNvSpPr>
          <p:nvPr>
            <p:ph type="dgm" sz="quarter" idx="29"/>
          </p:nvPr>
        </p:nvSpPr>
        <p:spPr>
          <a:xfrm>
            <a:off x="1379022"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9" name="Text Placeholder 7">
            <a:extLst>
              <a:ext uri="{FF2B5EF4-FFF2-40B4-BE49-F238E27FC236}">
                <a16:creationId xmlns:a16="http://schemas.microsoft.com/office/drawing/2014/main" id="{18F85040-B877-4FE0-9FEC-C7F8EBC8D573}"/>
              </a:ext>
            </a:extLst>
          </p:cNvPr>
          <p:cNvSpPr>
            <a:spLocks noGrp="1"/>
          </p:cNvSpPr>
          <p:nvPr>
            <p:ph type="body" sz="quarter" idx="30" hasCustomPrompt="1"/>
          </p:nvPr>
        </p:nvSpPr>
        <p:spPr>
          <a:xfrm>
            <a:off x="1827366"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0" name="Text Placeholder 7">
            <a:extLst>
              <a:ext uri="{FF2B5EF4-FFF2-40B4-BE49-F238E27FC236}">
                <a16:creationId xmlns:a16="http://schemas.microsoft.com/office/drawing/2014/main" id="{0CDC55E6-349A-4B32-A9C7-52419AF2BAA4}"/>
              </a:ext>
            </a:extLst>
          </p:cNvPr>
          <p:cNvSpPr>
            <a:spLocks noGrp="1"/>
          </p:cNvSpPr>
          <p:nvPr>
            <p:ph type="body" sz="quarter" idx="31"/>
          </p:nvPr>
        </p:nvSpPr>
        <p:spPr>
          <a:xfrm>
            <a:off x="1827366"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1" name="Picture Placeholder 2">
            <a:extLst>
              <a:ext uri="{FF2B5EF4-FFF2-40B4-BE49-F238E27FC236}">
                <a16:creationId xmlns:a16="http://schemas.microsoft.com/office/drawing/2014/main" id="{C919CAA4-574F-4D56-ADB8-6117A20B69DC}"/>
              </a:ext>
            </a:extLst>
          </p:cNvPr>
          <p:cNvSpPr>
            <a:spLocks noGrp="1"/>
          </p:cNvSpPr>
          <p:nvPr>
            <p:ph type="pic" sz="quarter" idx="32"/>
          </p:nvPr>
        </p:nvSpPr>
        <p:spPr>
          <a:xfrm>
            <a:off x="12803395"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2" name="SmartArt Placeholder 11">
            <a:extLst>
              <a:ext uri="{FF2B5EF4-FFF2-40B4-BE49-F238E27FC236}">
                <a16:creationId xmlns:a16="http://schemas.microsoft.com/office/drawing/2014/main" id="{B98F4E09-2F66-496C-826C-F390DEAA3EFF}"/>
              </a:ext>
            </a:extLst>
          </p:cNvPr>
          <p:cNvSpPr>
            <a:spLocks noGrp="1"/>
          </p:cNvSpPr>
          <p:nvPr>
            <p:ph type="dgm" sz="quarter" idx="33"/>
          </p:nvPr>
        </p:nvSpPr>
        <p:spPr>
          <a:xfrm>
            <a:off x="12803395"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3" name="Text Placeholder 7">
            <a:extLst>
              <a:ext uri="{FF2B5EF4-FFF2-40B4-BE49-F238E27FC236}">
                <a16:creationId xmlns:a16="http://schemas.microsoft.com/office/drawing/2014/main" id="{606651CF-F559-4442-A9FE-B8B197294D5D}"/>
              </a:ext>
            </a:extLst>
          </p:cNvPr>
          <p:cNvSpPr>
            <a:spLocks noGrp="1"/>
          </p:cNvSpPr>
          <p:nvPr>
            <p:ph type="body" sz="quarter" idx="34" hasCustomPrompt="1"/>
          </p:nvPr>
        </p:nvSpPr>
        <p:spPr>
          <a:xfrm>
            <a:off x="13251739"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4" name="Text Placeholder 7">
            <a:extLst>
              <a:ext uri="{FF2B5EF4-FFF2-40B4-BE49-F238E27FC236}">
                <a16:creationId xmlns:a16="http://schemas.microsoft.com/office/drawing/2014/main" id="{6177CD28-7BC6-4C51-814E-A8B4D2C2A5FA}"/>
              </a:ext>
            </a:extLst>
          </p:cNvPr>
          <p:cNvSpPr>
            <a:spLocks noGrp="1"/>
          </p:cNvSpPr>
          <p:nvPr>
            <p:ph type="body" sz="quarter" idx="35"/>
          </p:nvPr>
        </p:nvSpPr>
        <p:spPr>
          <a:xfrm>
            <a:off x="13251739"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5" name="Picture Placeholder 2">
            <a:extLst>
              <a:ext uri="{FF2B5EF4-FFF2-40B4-BE49-F238E27FC236}">
                <a16:creationId xmlns:a16="http://schemas.microsoft.com/office/drawing/2014/main" id="{B84230F4-6067-4035-AA3D-9A5C5FFAD202}"/>
              </a:ext>
            </a:extLst>
          </p:cNvPr>
          <p:cNvSpPr>
            <a:spLocks noGrp="1"/>
          </p:cNvSpPr>
          <p:nvPr>
            <p:ph type="pic" sz="quarter" idx="36"/>
          </p:nvPr>
        </p:nvSpPr>
        <p:spPr>
          <a:xfrm>
            <a:off x="24252342"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6" name="SmartArt Placeholder 11">
            <a:extLst>
              <a:ext uri="{FF2B5EF4-FFF2-40B4-BE49-F238E27FC236}">
                <a16:creationId xmlns:a16="http://schemas.microsoft.com/office/drawing/2014/main" id="{E53E0F1D-B175-4CC5-85A6-BF2DAF84D804}"/>
              </a:ext>
            </a:extLst>
          </p:cNvPr>
          <p:cNvSpPr>
            <a:spLocks noGrp="1"/>
          </p:cNvSpPr>
          <p:nvPr>
            <p:ph type="dgm" sz="quarter" idx="37"/>
          </p:nvPr>
        </p:nvSpPr>
        <p:spPr>
          <a:xfrm>
            <a:off x="24252342"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7" name="Text Placeholder 7">
            <a:extLst>
              <a:ext uri="{FF2B5EF4-FFF2-40B4-BE49-F238E27FC236}">
                <a16:creationId xmlns:a16="http://schemas.microsoft.com/office/drawing/2014/main" id="{38303A1D-2E9F-4B89-A4C6-6A0E69C25273}"/>
              </a:ext>
            </a:extLst>
          </p:cNvPr>
          <p:cNvSpPr>
            <a:spLocks noGrp="1"/>
          </p:cNvSpPr>
          <p:nvPr>
            <p:ph type="body" sz="quarter" idx="38" hasCustomPrompt="1"/>
          </p:nvPr>
        </p:nvSpPr>
        <p:spPr>
          <a:xfrm>
            <a:off x="24699796"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8" name="Text Placeholder 7">
            <a:extLst>
              <a:ext uri="{FF2B5EF4-FFF2-40B4-BE49-F238E27FC236}">
                <a16:creationId xmlns:a16="http://schemas.microsoft.com/office/drawing/2014/main" id="{FFF83B91-714A-49C0-8BDD-6ADCD4DF8A53}"/>
              </a:ext>
            </a:extLst>
          </p:cNvPr>
          <p:cNvSpPr>
            <a:spLocks noGrp="1"/>
          </p:cNvSpPr>
          <p:nvPr>
            <p:ph type="body" sz="quarter" idx="39"/>
          </p:nvPr>
        </p:nvSpPr>
        <p:spPr>
          <a:xfrm>
            <a:off x="24699796"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50698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3E7B2B9E-5E07-459D-9B90-EEEEFFF8EDC2}"/>
              </a:ext>
            </a:extLst>
          </p:cNvPr>
          <p:cNvSpPr>
            <a:spLocks noGrp="1"/>
          </p:cNvSpPr>
          <p:nvPr>
            <p:ph type="pic" sz="quarter" idx="16"/>
          </p:nvPr>
        </p:nvSpPr>
        <p:spPr>
          <a:xfrm>
            <a:off x="9949094" y="5006605"/>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B0AE2000-F9BC-4157-AC6E-798C4ACBB6C3}"/>
              </a:ext>
            </a:extLst>
          </p:cNvPr>
          <p:cNvSpPr>
            <a:spLocks noGrp="1"/>
          </p:cNvSpPr>
          <p:nvPr>
            <p:ph type="dgm" sz="quarter" idx="17"/>
          </p:nvPr>
        </p:nvSpPr>
        <p:spPr>
          <a:xfrm>
            <a:off x="9949094" y="5006605"/>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A97FF50B-ACD5-4975-A584-A30899C2B34E}"/>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75C7109F-4BAF-43F9-B57B-9484A7E581DC}"/>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5633349" y="11604254"/>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5633349" y="11604254"/>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6024502"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p:nvPr>
        </p:nvSpPr>
        <p:spPr>
          <a:xfrm>
            <a:off x="6024502"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14222137"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14222137"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14613290"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p:nvPr>
        </p:nvSpPr>
        <p:spPr>
          <a:xfrm>
            <a:off x="14613290"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22792918"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22792918"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23189822"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p:nvPr>
        </p:nvSpPr>
        <p:spPr>
          <a:xfrm>
            <a:off x="23189822"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3" name="Picture Placeholder 2">
            <a:extLst>
              <a:ext uri="{FF2B5EF4-FFF2-40B4-BE49-F238E27FC236}">
                <a16:creationId xmlns:a16="http://schemas.microsoft.com/office/drawing/2014/main" id="{23908547-439A-48B1-B7B7-A347A45083E3}"/>
              </a:ext>
            </a:extLst>
          </p:cNvPr>
          <p:cNvSpPr>
            <a:spLocks noGrp="1"/>
          </p:cNvSpPr>
          <p:nvPr>
            <p:ph type="pic" sz="quarter" idx="24"/>
          </p:nvPr>
        </p:nvSpPr>
        <p:spPr>
          <a:xfrm>
            <a:off x="27114414"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54" name="SmartArt Placeholder 11">
            <a:extLst>
              <a:ext uri="{FF2B5EF4-FFF2-40B4-BE49-F238E27FC236}">
                <a16:creationId xmlns:a16="http://schemas.microsoft.com/office/drawing/2014/main" id="{0A7C0C69-A0E0-45CE-80EB-5E73A51D6711}"/>
              </a:ext>
            </a:extLst>
          </p:cNvPr>
          <p:cNvSpPr>
            <a:spLocks noGrp="1"/>
          </p:cNvSpPr>
          <p:nvPr>
            <p:ph type="dgm" sz="quarter" idx="25"/>
          </p:nvPr>
        </p:nvSpPr>
        <p:spPr>
          <a:xfrm>
            <a:off x="27114414"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5" name="Text Placeholder 7">
            <a:extLst>
              <a:ext uri="{FF2B5EF4-FFF2-40B4-BE49-F238E27FC236}">
                <a16:creationId xmlns:a16="http://schemas.microsoft.com/office/drawing/2014/main" id="{1B60AA53-D194-4E91-9C9D-EBD96EF1A4F7}"/>
              </a:ext>
            </a:extLst>
          </p:cNvPr>
          <p:cNvSpPr>
            <a:spLocks noGrp="1"/>
          </p:cNvSpPr>
          <p:nvPr>
            <p:ph type="body" sz="quarter" idx="26" hasCustomPrompt="1"/>
          </p:nvPr>
        </p:nvSpPr>
        <p:spPr>
          <a:xfrm>
            <a:off x="27512941"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6" name="Text Placeholder 7">
            <a:extLst>
              <a:ext uri="{FF2B5EF4-FFF2-40B4-BE49-F238E27FC236}">
                <a16:creationId xmlns:a16="http://schemas.microsoft.com/office/drawing/2014/main" id="{D00FE1C0-AC82-4758-9914-41168DDA51DA}"/>
              </a:ext>
            </a:extLst>
          </p:cNvPr>
          <p:cNvSpPr>
            <a:spLocks noGrp="1"/>
          </p:cNvSpPr>
          <p:nvPr>
            <p:ph type="body" sz="quarter" idx="27"/>
          </p:nvPr>
        </p:nvSpPr>
        <p:spPr>
          <a:xfrm>
            <a:off x="27512941"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4647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8458"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8458"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27114414"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27114414"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4" name="Picture Placeholder 2">
            <a:extLst>
              <a:ext uri="{FF2B5EF4-FFF2-40B4-BE49-F238E27FC236}">
                <a16:creationId xmlns:a16="http://schemas.microsoft.com/office/drawing/2014/main" id="{DA6CC944-3818-4DFA-9AC9-345BBAEDB759}"/>
              </a:ext>
            </a:extLst>
          </p:cNvPr>
          <p:cNvSpPr>
            <a:spLocks noGrp="1"/>
          </p:cNvSpPr>
          <p:nvPr>
            <p:ph type="pic" sz="quarter" idx="28"/>
          </p:nvPr>
        </p:nvSpPr>
        <p:spPr>
          <a:xfrm>
            <a:off x="137902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5" name="SmartArt Placeholder 11">
            <a:extLst>
              <a:ext uri="{FF2B5EF4-FFF2-40B4-BE49-F238E27FC236}">
                <a16:creationId xmlns:a16="http://schemas.microsoft.com/office/drawing/2014/main" id="{175FBE8F-6596-4AA7-9FA0-A561C7201EEB}"/>
              </a:ext>
            </a:extLst>
          </p:cNvPr>
          <p:cNvSpPr>
            <a:spLocks noGrp="1"/>
          </p:cNvSpPr>
          <p:nvPr>
            <p:ph type="dgm" sz="quarter" idx="29"/>
          </p:nvPr>
        </p:nvSpPr>
        <p:spPr>
          <a:xfrm>
            <a:off x="1379022"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6" name="Text Placeholder 7">
            <a:extLst>
              <a:ext uri="{FF2B5EF4-FFF2-40B4-BE49-F238E27FC236}">
                <a16:creationId xmlns:a16="http://schemas.microsoft.com/office/drawing/2014/main" id="{E2390222-2EC5-423B-A8A8-471FD6731581}"/>
              </a:ext>
            </a:extLst>
          </p:cNvPr>
          <p:cNvSpPr>
            <a:spLocks noGrp="1"/>
          </p:cNvSpPr>
          <p:nvPr>
            <p:ph type="body" sz="quarter" idx="30" hasCustomPrompt="1"/>
          </p:nvPr>
        </p:nvSpPr>
        <p:spPr>
          <a:xfrm>
            <a:off x="1770175"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95D9B478-C378-4E11-89B5-27C17F0DEAA5}"/>
              </a:ext>
            </a:extLst>
          </p:cNvPr>
          <p:cNvSpPr>
            <a:spLocks noGrp="1"/>
          </p:cNvSpPr>
          <p:nvPr>
            <p:ph type="body" sz="quarter" idx="31"/>
          </p:nvPr>
        </p:nvSpPr>
        <p:spPr>
          <a:xfrm>
            <a:off x="1770175"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9950087" y="11604254"/>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9950087" y="11604254"/>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10364100"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p:nvPr>
        </p:nvSpPr>
        <p:spPr>
          <a:xfrm>
            <a:off x="10364100"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1853788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18537882"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18929035"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p:nvPr>
        </p:nvSpPr>
        <p:spPr>
          <a:xfrm>
            <a:off x="18929035"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2710699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27120708" y="11604253"/>
            <a:ext cx="8019288"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27505567"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p:nvPr>
        </p:nvSpPr>
        <p:spPr>
          <a:xfrm>
            <a:off x="27505567"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4" name="Text Placeholder 7">
            <a:extLst>
              <a:ext uri="{FF2B5EF4-FFF2-40B4-BE49-F238E27FC236}">
                <a16:creationId xmlns:a16="http://schemas.microsoft.com/office/drawing/2014/main" id="{BBA56D8C-5243-44EE-B814-6488FB8C41E4}"/>
              </a:ext>
            </a:extLst>
          </p:cNvPr>
          <p:cNvSpPr>
            <a:spLocks noGrp="1"/>
          </p:cNvSpPr>
          <p:nvPr>
            <p:ph type="body" sz="quarter" idx="26" hasCustomPrompt="1"/>
          </p:nvPr>
        </p:nvSpPr>
        <p:spPr>
          <a:xfrm>
            <a:off x="27512941"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2223DC20-CFA3-4A75-A82D-55D34BA692D1}"/>
              </a:ext>
            </a:extLst>
          </p:cNvPr>
          <p:cNvSpPr>
            <a:spLocks noGrp="1"/>
          </p:cNvSpPr>
          <p:nvPr>
            <p:ph type="body" sz="quarter" idx="27"/>
          </p:nvPr>
        </p:nvSpPr>
        <p:spPr>
          <a:xfrm>
            <a:off x="27512941"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8" name="Picture Placeholder 2">
            <a:extLst>
              <a:ext uri="{FF2B5EF4-FFF2-40B4-BE49-F238E27FC236}">
                <a16:creationId xmlns:a16="http://schemas.microsoft.com/office/drawing/2014/main" id="{AF1AE583-2DF1-4C23-8EE0-48526707FA17}"/>
              </a:ext>
            </a:extLst>
          </p:cNvPr>
          <p:cNvSpPr>
            <a:spLocks noGrp="1"/>
          </p:cNvSpPr>
          <p:nvPr>
            <p:ph type="pic" sz="quarter" idx="16"/>
          </p:nvPr>
        </p:nvSpPr>
        <p:spPr>
          <a:xfrm>
            <a:off x="9949094" y="5006605"/>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9" name="SmartArt Placeholder 11">
            <a:extLst>
              <a:ext uri="{FF2B5EF4-FFF2-40B4-BE49-F238E27FC236}">
                <a16:creationId xmlns:a16="http://schemas.microsoft.com/office/drawing/2014/main" id="{DB5F780C-BB1D-4A22-A87B-A8B2597FC0CD}"/>
              </a:ext>
            </a:extLst>
          </p:cNvPr>
          <p:cNvSpPr>
            <a:spLocks noGrp="1"/>
          </p:cNvSpPr>
          <p:nvPr>
            <p:ph type="dgm" sz="quarter" idx="17"/>
          </p:nvPr>
        </p:nvSpPr>
        <p:spPr>
          <a:xfrm>
            <a:off x="9949094" y="5006605"/>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2" name="Text Placeholder 7">
            <a:extLst>
              <a:ext uri="{FF2B5EF4-FFF2-40B4-BE49-F238E27FC236}">
                <a16:creationId xmlns:a16="http://schemas.microsoft.com/office/drawing/2014/main" id="{BBDDDBB6-EEC9-43DF-B968-72C259026E6F}"/>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3" name="Text Placeholder 7">
            <a:extLst>
              <a:ext uri="{FF2B5EF4-FFF2-40B4-BE49-F238E27FC236}">
                <a16:creationId xmlns:a16="http://schemas.microsoft.com/office/drawing/2014/main" id="{E5FCA3BC-AA9A-4D20-95BF-C73FA5C297E5}"/>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542623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42" name="Picture Placeholder 2">
            <a:extLst>
              <a:ext uri="{FF2B5EF4-FFF2-40B4-BE49-F238E27FC236}">
                <a16:creationId xmlns:a16="http://schemas.microsoft.com/office/drawing/2014/main" id="{A85D2707-2126-4E86-A305-4292515CFE82}"/>
              </a:ext>
            </a:extLst>
          </p:cNvPr>
          <p:cNvSpPr>
            <a:spLocks noGrp="1"/>
          </p:cNvSpPr>
          <p:nvPr>
            <p:ph type="pic" sz="quarter" idx="11"/>
          </p:nvPr>
        </p:nvSpPr>
        <p:spPr>
          <a:xfrm>
            <a:off x="1379023"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3" name="SmartArt Placeholder 11">
            <a:extLst>
              <a:ext uri="{FF2B5EF4-FFF2-40B4-BE49-F238E27FC236}">
                <a16:creationId xmlns:a16="http://schemas.microsoft.com/office/drawing/2014/main" id="{D7EDA964-297B-4807-8C96-07FCABBF156F}"/>
              </a:ext>
            </a:extLst>
          </p:cNvPr>
          <p:cNvSpPr>
            <a:spLocks noGrp="1"/>
          </p:cNvSpPr>
          <p:nvPr>
            <p:ph type="dgm" sz="quarter" idx="15"/>
          </p:nvPr>
        </p:nvSpPr>
        <p:spPr>
          <a:xfrm>
            <a:off x="1379023"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4" name="Text Placeholder 7">
            <a:extLst>
              <a:ext uri="{FF2B5EF4-FFF2-40B4-BE49-F238E27FC236}">
                <a16:creationId xmlns:a16="http://schemas.microsoft.com/office/drawing/2014/main" id="{354E75C5-418A-4AA8-8923-1B2E202070C5}"/>
              </a:ext>
            </a:extLst>
          </p:cNvPr>
          <p:cNvSpPr>
            <a:spLocks noGrp="1"/>
          </p:cNvSpPr>
          <p:nvPr>
            <p:ph type="body" sz="quarter" idx="12" hasCustomPrompt="1"/>
          </p:nvPr>
        </p:nvSpPr>
        <p:spPr>
          <a:xfrm>
            <a:off x="182736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3EC39D42-8A1F-4038-A1B0-D94AC4C49464}"/>
              </a:ext>
            </a:extLst>
          </p:cNvPr>
          <p:cNvSpPr>
            <a:spLocks noGrp="1"/>
          </p:cNvSpPr>
          <p:nvPr>
            <p:ph type="body" sz="quarter" idx="13"/>
          </p:nvPr>
        </p:nvSpPr>
        <p:spPr>
          <a:xfrm>
            <a:off x="182736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6" name="Picture Placeholder 2">
            <a:extLst>
              <a:ext uri="{FF2B5EF4-FFF2-40B4-BE49-F238E27FC236}">
                <a16:creationId xmlns:a16="http://schemas.microsoft.com/office/drawing/2014/main" id="{47596CFE-7219-42A0-AC27-49B11D18B2A8}"/>
              </a:ext>
            </a:extLst>
          </p:cNvPr>
          <p:cNvSpPr>
            <a:spLocks noGrp="1"/>
          </p:cNvSpPr>
          <p:nvPr>
            <p:ph type="pic" sz="quarter" idx="36"/>
          </p:nvPr>
        </p:nvSpPr>
        <p:spPr>
          <a:xfrm>
            <a:off x="28820358"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57" name="SmartArt Placeholder 11">
            <a:extLst>
              <a:ext uri="{FF2B5EF4-FFF2-40B4-BE49-F238E27FC236}">
                <a16:creationId xmlns:a16="http://schemas.microsoft.com/office/drawing/2014/main" id="{B23FB1F4-3FC1-4160-947B-FE5AFE5891BE}"/>
              </a:ext>
            </a:extLst>
          </p:cNvPr>
          <p:cNvSpPr>
            <a:spLocks noGrp="1"/>
          </p:cNvSpPr>
          <p:nvPr>
            <p:ph type="dgm" sz="quarter" idx="37"/>
          </p:nvPr>
        </p:nvSpPr>
        <p:spPr>
          <a:xfrm>
            <a:off x="28820357"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8" name="Text Placeholder 7">
            <a:extLst>
              <a:ext uri="{FF2B5EF4-FFF2-40B4-BE49-F238E27FC236}">
                <a16:creationId xmlns:a16="http://schemas.microsoft.com/office/drawing/2014/main" id="{A6C66206-85ED-4A43-99DC-07D0ABBF15EF}"/>
              </a:ext>
            </a:extLst>
          </p:cNvPr>
          <p:cNvSpPr>
            <a:spLocks noGrp="1"/>
          </p:cNvSpPr>
          <p:nvPr>
            <p:ph type="body" sz="quarter" idx="38" hasCustomPrompt="1"/>
          </p:nvPr>
        </p:nvSpPr>
        <p:spPr>
          <a:xfrm>
            <a:off x="2920947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5" name="Text Placeholder 7">
            <a:extLst>
              <a:ext uri="{FF2B5EF4-FFF2-40B4-BE49-F238E27FC236}">
                <a16:creationId xmlns:a16="http://schemas.microsoft.com/office/drawing/2014/main" id="{3AFF83E3-442B-4870-A330-8CB5A0438FC3}"/>
              </a:ext>
            </a:extLst>
          </p:cNvPr>
          <p:cNvSpPr>
            <a:spLocks noGrp="1"/>
          </p:cNvSpPr>
          <p:nvPr>
            <p:ph type="body" sz="quarter" idx="39"/>
          </p:nvPr>
        </p:nvSpPr>
        <p:spPr>
          <a:xfrm>
            <a:off x="2920947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76" name="Picture Placeholder 2">
            <a:extLst>
              <a:ext uri="{FF2B5EF4-FFF2-40B4-BE49-F238E27FC236}">
                <a16:creationId xmlns:a16="http://schemas.microsoft.com/office/drawing/2014/main" id="{276883DC-9327-496A-AB23-C574AEDD0866}"/>
              </a:ext>
            </a:extLst>
          </p:cNvPr>
          <p:cNvSpPr>
            <a:spLocks noGrp="1"/>
          </p:cNvSpPr>
          <p:nvPr>
            <p:ph type="pic" sz="quarter" idx="40"/>
          </p:nvPr>
        </p:nvSpPr>
        <p:spPr>
          <a:xfrm>
            <a:off x="15100371" y="5006604"/>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77" name="SmartArt Placeholder 11">
            <a:extLst>
              <a:ext uri="{FF2B5EF4-FFF2-40B4-BE49-F238E27FC236}">
                <a16:creationId xmlns:a16="http://schemas.microsoft.com/office/drawing/2014/main" id="{5854B606-E6CD-46FC-BA64-CF8274478FD3}"/>
              </a:ext>
            </a:extLst>
          </p:cNvPr>
          <p:cNvSpPr>
            <a:spLocks noGrp="1"/>
          </p:cNvSpPr>
          <p:nvPr>
            <p:ph type="dgm" sz="quarter" idx="41"/>
          </p:nvPr>
        </p:nvSpPr>
        <p:spPr>
          <a:xfrm>
            <a:off x="15098806"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8" name="Text Placeholder 7">
            <a:extLst>
              <a:ext uri="{FF2B5EF4-FFF2-40B4-BE49-F238E27FC236}">
                <a16:creationId xmlns:a16="http://schemas.microsoft.com/office/drawing/2014/main" id="{16A807C3-2089-4F08-8F26-30FBA5CDB001}"/>
              </a:ext>
            </a:extLst>
          </p:cNvPr>
          <p:cNvSpPr>
            <a:spLocks noGrp="1"/>
          </p:cNvSpPr>
          <p:nvPr>
            <p:ph type="body" sz="quarter" idx="42" hasCustomPrompt="1"/>
          </p:nvPr>
        </p:nvSpPr>
        <p:spPr>
          <a:xfrm>
            <a:off x="1551500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9" name="Text Placeholder 7">
            <a:extLst>
              <a:ext uri="{FF2B5EF4-FFF2-40B4-BE49-F238E27FC236}">
                <a16:creationId xmlns:a16="http://schemas.microsoft.com/office/drawing/2014/main" id="{DCE65248-30B2-4618-A4C3-D88A9DCF0BC7}"/>
              </a:ext>
            </a:extLst>
          </p:cNvPr>
          <p:cNvSpPr>
            <a:spLocks noGrp="1"/>
          </p:cNvSpPr>
          <p:nvPr>
            <p:ph type="body" sz="quarter" idx="43"/>
          </p:nvPr>
        </p:nvSpPr>
        <p:spPr>
          <a:xfrm>
            <a:off x="1551500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0" name="Picture Placeholder 2">
            <a:extLst>
              <a:ext uri="{FF2B5EF4-FFF2-40B4-BE49-F238E27FC236}">
                <a16:creationId xmlns:a16="http://schemas.microsoft.com/office/drawing/2014/main" id="{08CA8375-0794-4E11-96CC-7E3DB8646955}"/>
              </a:ext>
            </a:extLst>
          </p:cNvPr>
          <p:cNvSpPr>
            <a:spLocks noGrp="1"/>
          </p:cNvSpPr>
          <p:nvPr>
            <p:ph type="pic" sz="quarter" idx="44"/>
          </p:nvPr>
        </p:nvSpPr>
        <p:spPr>
          <a:xfrm>
            <a:off x="8239697"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1" name="SmartArt Placeholder 11">
            <a:extLst>
              <a:ext uri="{FF2B5EF4-FFF2-40B4-BE49-F238E27FC236}">
                <a16:creationId xmlns:a16="http://schemas.microsoft.com/office/drawing/2014/main" id="{8E5FE752-AC50-4094-AE62-D6EA7FF18A9A}"/>
              </a:ext>
            </a:extLst>
          </p:cNvPr>
          <p:cNvSpPr>
            <a:spLocks noGrp="1"/>
          </p:cNvSpPr>
          <p:nvPr>
            <p:ph type="dgm" sz="quarter" idx="45"/>
          </p:nvPr>
        </p:nvSpPr>
        <p:spPr>
          <a:xfrm>
            <a:off x="8235125" y="5006604"/>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2" name="Text Placeholder 7">
            <a:extLst>
              <a:ext uri="{FF2B5EF4-FFF2-40B4-BE49-F238E27FC236}">
                <a16:creationId xmlns:a16="http://schemas.microsoft.com/office/drawing/2014/main" id="{D58BEB37-5988-4EFB-AF5B-585DD4D9E0A3}"/>
              </a:ext>
            </a:extLst>
          </p:cNvPr>
          <p:cNvSpPr>
            <a:spLocks noGrp="1"/>
          </p:cNvSpPr>
          <p:nvPr>
            <p:ph type="body" sz="quarter" idx="46" hasCustomPrompt="1"/>
          </p:nvPr>
        </p:nvSpPr>
        <p:spPr>
          <a:xfrm>
            <a:off x="868603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3" name="Text Placeholder 7">
            <a:extLst>
              <a:ext uri="{FF2B5EF4-FFF2-40B4-BE49-F238E27FC236}">
                <a16:creationId xmlns:a16="http://schemas.microsoft.com/office/drawing/2014/main" id="{884F277B-AF68-447B-9ADB-22E29676D0C1}"/>
              </a:ext>
            </a:extLst>
          </p:cNvPr>
          <p:cNvSpPr>
            <a:spLocks noGrp="1"/>
          </p:cNvSpPr>
          <p:nvPr>
            <p:ph type="body" sz="quarter" idx="47"/>
          </p:nvPr>
        </p:nvSpPr>
        <p:spPr>
          <a:xfrm>
            <a:off x="868603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4" name="Picture Placeholder 2">
            <a:extLst>
              <a:ext uri="{FF2B5EF4-FFF2-40B4-BE49-F238E27FC236}">
                <a16:creationId xmlns:a16="http://schemas.microsoft.com/office/drawing/2014/main" id="{E8E67722-2AF8-4D44-878D-8BE32D96FB77}"/>
              </a:ext>
            </a:extLst>
          </p:cNvPr>
          <p:cNvSpPr>
            <a:spLocks noGrp="1"/>
          </p:cNvSpPr>
          <p:nvPr>
            <p:ph type="pic" sz="quarter" idx="48"/>
          </p:nvPr>
        </p:nvSpPr>
        <p:spPr>
          <a:xfrm>
            <a:off x="21964053"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5" name="SmartArt Placeholder 11">
            <a:extLst>
              <a:ext uri="{FF2B5EF4-FFF2-40B4-BE49-F238E27FC236}">
                <a16:creationId xmlns:a16="http://schemas.microsoft.com/office/drawing/2014/main" id="{9345CEAF-67CA-4AB6-BA2B-A36ED4EDC774}"/>
              </a:ext>
            </a:extLst>
          </p:cNvPr>
          <p:cNvSpPr>
            <a:spLocks noGrp="1"/>
          </p:cNvSpPr>
          <p:nvPr>
            <p:ph type="dgm" sz="quarter" idx="49"/>
          </p:nvPr>
        </p:nvSpPr>
        <p:spPr>
          <a:xfrm>
            <a:off x="21957914"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6" name="Text Placeholder 7">
            <a:extLst>
              <a:ext uri="{FF2B5EF4-FFF2-40B4-BE49-F238E27FC236}">
                <a16:creationId xmlns:a16="http://schemas.microsoft.com/office/drawing/2014/main" id="{A3E37679-77F3-44C8-89C8-91472428A25D}"/>
              </a:ext>
            </a:extLst>
          </p:cNvPr>
          <p:cNvSpPr>
            <a:spLocks noGrp="1"/>
          </p:cNvSpPr>
          <p:nvPr>
            <p:ph type="body" sz="quarter" idx="50" hasCustomPrompt="1"/>
          </p:nvPr>
        </p:nvSpPr>
        <p:spPr>
          <a:xfrm>
            <a:off x="22343982"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7" name="Text Placeholder 7">
            <a:extLst>
              <a:ext uri="{FF2B5EF4-FFF2-40B4-BE49-F238E27FC236}">
                <a16:creationId xmlns:a16="http://schemas.microsoft.com/office/drawing/2014/main" id="{154C09F6-C48C-4F14-BE22-BC73DD798A36}"/>
              </a:ext>
            </a:extLst>
          </p:cNvPr>
          <p:cNvSpPr>
            <a:spLocks noGrp="1"/>
          </p:cNvSpPr>
          <p:nvPr>
            <p:ph type="body" sz="quarter" idx="51"/>
          </p:nvPr>
        </p:nvSpPr>
        <p:spPr>
          <a:xfrm>
            <a:off x="22343982"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04" name="Picture Placeholder 2">
            <a:extLst>
              <a:ext uri="{FF2B5EF4-FFF2-40B4-BE49-F238E27FC236}">
                <a16:creationId xmlns:a16="http://schemas.microsoft.com/office/drawing/2014/main" id="{D35BA1F5-4FCA-4BF8-B220-426D3F6AF6C6}"/>
              </a:ext>
            </a:extLst>
          </p:cNvPr>
          <p:cNvSpPr>
            <a:spLocks noGrp="1"/>
          </p:cNvSpPr>
          <p:nvPr>
            <p:ph type="pic" sz="quarter" idx="52"/>
          </p:nvPr>
        </p:nvSpPr>
        <p:spPr>
          <a:xfrm>
            <a:off x="4757097"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05" name="SmartArt Placeholder 11">
            <a:extLst>
              <a:ext uri="{FF2B5EF4-FFF2-40B4-BE49-F238E27FC236}">
                <a16:creationId xmlns:a16="http://schemas.microsoft.com/office/drawing/2014/main" id="{CD3A193D-31A6-4935-A692-8D4E3233E56C}"/>
              </a:ext>
            </a:extLst>
          </p:cNvPr>
          <p:cNvSpPr>
            <a:spLocks noGrp="1"/>
          </p:cNvSpPr>
          <p:nvPr>
            <p:ph type="dgm" sz="quarter" idx="53"/>
          </p:nvPr>
        </p:nvSpPr>
        <p:spPr>
          <a:xfrm>
            <a:off x="4757097" y="11603466"/>
            <a:ext cx="635331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06" name="Text Placeholder 7">
            <a:extLst>
              <a:ext uri="{FF2B5EF4-FFF2-40B4-BE49-F238E27FC236}">
                <a16:creationId xmlns:a16="http://schemas.microsoft.com/office/drawing/2014/main" id="{10849494-5F35-49FD-BF35-CBA1C768AF7E}"/>
              </a:ext>
            </a:extLst>
          </p:cNvPr>
          <p:cNvSpPr>
            <a:spLocks noGrp="1"/>
          </p:cNvSpPr>
          <p:nvPr>
            <p:ph type="body" sz="quarter" idx="54" hasCustomPrompt="1"/>
          </p:nvPr>
        </p:nvSpPr>
        <p:spPr>
          <a:xfrm>
            <a:off x="5205441"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07" name="Text Placeholder 7">
            <a:extLst>
              <a:ext uri="{FF2B5EF4-FFF2-40B4-BE49-F238E27FC236}">
                <a16:creationId xmlns:a16="http://schemas.microsoft.com/office/drawing/2014/main" id="{A6B78B96-A476-420D-9E6E-FAFC828AA318}"/>
              </a:ext>
            </a:extLst>
          </p:cNvPr>
          <p:cNvSpPr>
            <a:spLocks noGrp="1"/>
          </p:cNvSpPr>
          <p:nvPr>
            <p:ph type="body" sz="quarter" idx="55"/>
          </p:nvPr>
        </p:nvSpPr>
        <p:spPr>
          <a:xfrm>
            <a:off x="5205441"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08" name="Picture Placeholder 2">
            <a:extLst>
              <a:ext uri="{FF2B5EF4-FFF2-40B4-BE49-F238E27FC236}">
                <a16:creationId xmlns:a16="http://schemas.microsoft.com/office/drawing/2014/main" id="{E8EC0621-92FB-4C84-87A7-3B0EAC80C778}"/>
              </a:ext>
            </a:extLst>
          </p:cNvPr>
          <p:cNvSpPr>
            <a:spLocks noGrp="1"/>
          </p:cNvSpPr>
          <p:nvPr>
            <p:ph type="pic" sz="quarter" idx="72"/>
          </p:nvPr>
        </p:nvSpPr>
        <p:spPr>
          <a:xfrm>
            <a:off x="18540200"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09" name="SmartArt Placeholder 11">
            <a:extLst>
              <a:ext uri="{FF2B5EF4-FFF2-40B4-BE49-F238E27FC236}">
                <a16:creationId xmlns:a16="http://schemas.microsoft.com/office/drawing/2014/main" id="{861E6F99-8DDD-48EF-A3F8-F6B326EDA384}"/>
              </a:ext>
            </a:extLst>
          </p:cNvPr>
          <p:cNvSpPr>
            <a:spLocks noGrp="1"/>
          </p:cNvSpPr>
          <p:nvPr>
            <p:ph type="dgm" sz="quarter" idx="73"/>
          </p:nvPr>
        </p:nvSpPr>
        <p:spPr>
          <a:xfrm>
            <a:off x="18540200"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0" name="Text Placeholder 7">
            <a:extLst>
              <a:ext uri="{FF2B5EF4-FFF2-40B4-BE49-F238E27FC236}">
                <a16:creationId xmlns:a16="http://schemas.microsoft.com/office/drawing/2014/main" id="{9D0ED925-83D0-4F57-90E0-5A5345AF757C}"/>
              </a:ext>
            </a:extLst>
          </p:cNvPr>
          <p:cNvSpPr>
            <a:spLocks noGrp="1"/>
          </p:cNvSpPr>
          <p:nvPr>
            <p:ph type="body" sz="quarter" idx="74" hasCustomPrompt="1"/>
          </p:nvPr>
        </p:nvSpPr>
        <p:spPr>
          <a:xfrm>
            <a:off x="18952032"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1" name="Text Placeholder 7">
            <a:extLst>
              <a:ext uri="{FF2B5EF4-FFF2-40B4-BE49-F238E27FC236}">
                <a16:creationId xmlns:a16="http://schemas.microsoft.com/office/drawing/2014/main" id="{F214B8C5-48CF-4CD8-AEE3-6A775C8CF643}"/>
              </a:ext>
            </a:extLst>
          </p:cNvPr>
          <p:cNvSpPr>
            <a:spLocks noGrp="1"/>
          </p:cNvSpPr>
          <p:nvPr>
            <p:ph type="body" sz="quarter" idx="75"/>
          </p:nvPr>
        </p:nvSpPr>
        <p:spPr>
          <a:xfrm>
            <a:off x="18952032"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2" name="Picture Placeholder 2">
            <a:extLst>
              <a:ext uri="{FF2B5EF4-FFF2-40B4-BE49-F238E27FC236}">
                <a16:creationId xmlns:a16="http://schemas.microsoft.com/office/drawing/2014/main" id="{9F969AB3-F29E-4CAA-BDAE-2CF4A503DC64}"/>
              </a:ext>
            </a:extLst>
          </p:cNvPr>
          <p:cNvSpPr>
            <a:spLocks noGrp="1"/>
          </p:cNvSpPr>
          <p:nvPr>
            <p:ph type="pic" sz="quarter" idx="76"/>
          </p:nvPr>
        </p:nvSpPr>
        <p:spPr>
          <a:xfrm>
            <a:off x="11656167"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3" name="SmartArt Placeholder 11">
            <a:extLst>
              <a:ext uri="{FF2B5EF4-FFF2-40B4-BE49-F238E27FC236}">
                <a16:creationId xmlns:a16="http://schemas.microsoft.com/office/drawing/2014/main" id="{5BF5994D-5859-4791-A387-A0CA2ABAAFEC}"/>
              </a:ext>
            </a:extLst>
          </p:cNvPr>
          <p:cNvSpPr>
            <a:spLocks noGrp="1"/>
          </p:cNvSpPr>
          <p:nvPr>
            <p:ph type="dgm" sz="quarter" idx="77"/>
          </p:nvPr>
        </p:nvSpPr>
        <p:spPr>
          <a:xfrm>
            <a:off x="11653026" y="11603466"/>
            <a:ext cx="6348944"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4" name="Text Placeholder 7">
            <a:extLst>
              <a:ext uri="{FF2B5EF4-FFF2-40B4-BE49-F238E27FC236}">
                <a16:creationId xmlns:a16="http://schemas.microsoft.com/office/drawing/2014/main" id="{034D0694-B20F-4908-B913-FAA8D25EBAB1}"/>
              </a:ext>
            </a:extLst>
          </p:cNvPr>
          <p:cNvSpPr>
            <a:spLocks noGrp="1"/>
          </p:cNvSpPr>
          <p:nvPr>
            <p:ph type="body" sz="quarter" idx="78" hasCustomPrompt="1"/>
          </p:nvPr>
        </p:nvSpPr>
        <p:spPr>
          <a:xfrm>
            <a:off x="12082344"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5" name="Text Placeholder 7">
            <a:extLst>
              <a:ext uri="{FF2B5EF4-FFF2-40B4-BE49-F238E27FC236}">
                <a16:creationId xmlns:a16="http://schemas.microsoft.com/office/drawing/2014/main" id="{22ED9CBD-657C-41CF-9ADF-0709D1DDDB1E}"/>
              </a:ext>
            </a:extLst>
          </p:cNvPr>
          <p:cNvSpPr>
            <a:spLocks noGrp="1"/>
          </p:cNvSpPr>
          <p:nvPr>
            <p:ph type="body" sz="quarter" idx="79"/>
          </p:nvPr>
        </p:nvSpPr>
        <p:spPr>
          <a:xfrm>
            <a:off x="12082344"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6" name="Picture Placeholder 2">
            <a:extLst>
              <a:ext uri="{FF2B5EF4-FFF2-40B4-BE49-F238E27FC236}">
                <a16:creationId xmlns:a16="http://schemas.microsoft.com/office/drawing/2014/main" id="{0532673F-2070-48A1-929D-280991286C13}"/>
              </a:ext>
            </a:extLst>
          </p:cNvPr>
          <p:cNvSpPr>
            <a:spLocks noGrp="1"/>
          </p:cNvSpPr>
          <p:nvPr>
            <p:ph type="pic" sz="quarter" idx="80"/>
          </p:nvPr>
        </p:nvSpPr>
        <p:spPr>
          <a:xfrm>
            <a:off x="25420162"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7" name="SmartArt Placeholder 11">
            <a:extLst>
              <a:ext uri="{FF2B5EF4-FFF2-40B4-BE49-F238E27FC236}">
                <a16:creationId xmlns:a16="http://schemas.microsoft.com/office/drawing/2014/main" id="{64194BAA-7362-4332-8405-1C4EBA34A367}"/>
              </a:ext>
            </a:extLst>
          </p:cNvPr>
          <p:cNvSpPr>
            <a:spLocks noGrp="1"/>
          </p:cNvSpPr>
          <p:nvPr>
            <p:ph type="dgm" sz="quarter" idx="81"/>
          </p:nvPr>
        </p:nvSpPr>
        <p:spPr>
          <a:xfrm>
            <a:off x="25420162"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8" name="Text Placeholder 7">
            <a:extLst>
              <a:ext uri="{FF2B5EF4-FFF2-40B4-BE49-F238E27FC236}">
                <a16:creationId xmlns:a16="http://schemas.microsoft.com/office/drawing/2014/main" id="{94B3E211-23EC-40BC-8C46-BE03E8B5D4A3}"/>
              </a:ext>
            </a:extLst>
          </p:cNvPr>
          <p:cNvSpPr>
            <a:spLocks noGrp="1"/>
          </p:cNvSpPr>
          <p:nvPr>
            <p:ph type="body" sz="quarter" idx="82" hasCustomPrompt="1"/>
          </p:nvPr>
        </p:nvSpPr>
        <p:spPr>
          <a:xfrm>
            <a:off x="2581665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9" name="Text Placeholder 7">
            <a:extLst>
              <a:ext uri="{FF2B5EF4-FFF2-40B4-BE49-F238E27FC236}">
                <a16:creationId xmlns:a16="http://schemas.microsoft.com/office/drawing/2014/main" id="{9EC5B2AD-BDD6-437F-9A0F-0E47EB4CFC11}"/>
              </a:ext>
            </a:extLst>
          </p:cNvPr>
          <p:cNvSpPr>
            <a:spLocks noGrp="1"/>
          </p:cNvSpPr>
          <p:nvPr>
            <p:ph type="body" sz="quarter" idx="83"/>
          </p:nvPr>
        </p:nvSpPr>
        <p:spPr>
          <a:xfrm>
            <a:off x="25816650"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94247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5" name="Picture Placeholder 2">
            <a:extLst>
              <a:ext uri="{FF2B5EF4-FFF2-40B4-BE49-F238E27FC236}">
                <a16:creationId xmlns:a16="http://schemas.microsoft.com/office/drawing/2014/main" id="{CEA8D215-C5C5-4987-8001-C2A733163310}"/>
              </a:ext>
            </a:extLst>
          </p:cNvPr>
          <p:cNvSpPr>
            <a:spLocks noGrp="1"/>
          </p:cNvSpPr>
          <p:nvPr>
            <p:ph type="pic" sz="quarter" idx="11"/>
          </p:nvPr>
        </p:nvSpPr>
        <p:spPr>
          <a:xfrm>
            <a:off x="1379023"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76" name="SmartArt Placeholder 11">
            <a:extLst>
              <a:ext uri="{FF2B5EF4-FFF2-40B4-BE49-F238E27FC236}">
                <a16:creationId xmlns:a16="http://schemas.microsoft.com/office/drawing/2014/main" id="{0CF591FE-07FA-4C8E-B31E-E4932858066C}"/>
              </a:ext>
            </a:extLst>
          </p:cNvPr>
          <p:cNvSpPr>
            <a:spLocks noGrp="1"/>
          </p:cNvSpPr>
          <p:nvPr>
            <p:ph type="dgm" sz="quarter" idx="15"/>
          </p:nvPr>
        </p:nvSpPr>
        <p:spPr>
          <a:xfrm>
            <a:off x="1379023"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7" name="Text Placeholder 7">
            <a:extLst>
              <a:ext uri="{FF2B5EF4-FFF2-40B4-BE49-F238E27FC236}">
                <a16:creationId xmlns:a16="http://schemas.microsoft.com/office/drawing/2014/main" id="{36F2D09B-CBA5-44B2-9004-49CAE8A0A0B3}"/>
              </a:ext>
            </a:extLst>
          </p:cNvPr>
          <p:cNvSpPr>
            <a:spLocks noGrp="1"/>
          </p:cNvSpPr>
          <p:nvPr>
            <p:ph type="body" sz="quarter" idx="12" hasCustomPrompt="1"/>
          </p:nvPr>
        </p:nvSpPr>
        <p:spPr>
          <a:xfrm>
            <a:off x="182736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8" name="Text Placeholder 7">
            <a:extLst>
              <a:ext uri="{FF2B5EF4-FFF2-40B4-BE49-F238E27FC236}">
                <a16:creationId xmlns:a16="http://schemas.microsoft.com/office/drawing/2014/main" id="{A11AE9F5-9AC9-4EB2-9B7D-1A6BB081DFFA}"/>
              </a:ext>
            </a:extLst>
          </p:cNvPr>
          <p:cNvSpPr>
            <a:spLocks noGrp="1"/>
          </p:cNvSpPr>
          <p:nvPr>
            <p:ph type="body" sz="quarter" idx="13"/>
          </p:nvPr>
        </p:nvSpPr>
        <p:spPr>
          <a:xfrm>
            <a:off x="182736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79" name="Picture Placeholder 2">
            <a:extLst>
              <a:ext uri="{FF2B5EF4-FFF2-40B4-BE49-F238E27FC236}">
                <a16:creationId xmlns:a16="http://schemas.microsoft.com/office/drawing/2014/main" id="{BEDDA122-EC9C-4602-A4A0-22DFE5F5BE1E}"/>
              </a:ext>
            </a:extLst>
          </p:cNvPr>
          <p:cNvSpPr>
            <a:spLocks noGrp="1"/>
          </p:cNvSpPr>
          <p:nvPr>
            <p:ph type="pic" sz="quarter" idx="36"/>
          </p:nvPr>
        </p:nvSpPr>
        <p:spPr>
          <a:xfrm>
            <a:off x="28820358"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0" name="SmartArt Placeholder 11">
            <a:extLst>
              <a:ext uri="{FF2B5EF4-FFF2-40B4-BE49-F238E27FC236}">
                <a16:creationId xmlns:a16="http://schemas.microsoft.com/office/drawing/2014/main" id="{EF42AA72-FCF8-46EB-BEAB-990A1BAC0A19}"/>
              </a:ext>
            </a:extLst>
          </p:cNvPr>
          <p:cNvSpPr>
            <a:spLocks noGrp="1"/>
          </p:cNvSpPr>
          <p:nvPr>
            <p:ph type="dgm" sz="quarter" idx="37"/>
          </p:nvPr>
        </p:nvSpPr>
        <p:spPr>
          <a:xfrm>
            <a:off x="28820357"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1" name="Text Placeholder 7">
            <a:extLst>
              <a:ext uri="{FF2B5EF4-FFF2-40B4-BE49-F238E27FC236}">
                <a16:creationId xmlns:a16="http://schemas.microsoft.com/office/drawing/2014/main" id="{F4F29331-2B66-4BCE-819A-12BDE64A1336}"/>
              </a:ext>
            </a:extLst>
          </p:cNvPr>
          <p:cNvSpPr>
            <a:spLocks noGrp="1"/>
          </p:cNvSpPr>
          <p:nvPr>
            <p:ph type="body" sz="quarter" idx="38" hasCustomPrompt="1"/>
          </p:nvPr>
        </p:nvSpPr>
        <p:spPr>
          <a:xfrm>
            <a:off x="2920947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2" name="Text Placeholder 7">
            <a:extLst>
              <a:ext uri="{FF2B5EF4-FFF2-40B4-BE49-F238E27FC236}">
                <a16:creationId xmlns:a16="http://schemas.microsoft.com/office/drawing/2014/main" id="{E0673A87-3B7E-4756-A87D-ABA109589E34}"/>
              </a:ext>
            </a:extLst>
          </p:cNvPr>
          <p:cNvSpPr>
            <a:spLocks noGrp="1"/>
          </p:cNvSpPr>
          <p:nvPr>
            <p:ph type="body" sz="quarter" idx="39"/>
          </p:nvPr>
        </p:nvSpPr>
        <p:spPr>
          <a:xfrm>
            <a:off x="2920947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3" name="Picture Placeholder 2">
            <a:extLst>
              <a:ext uri="{FF2B5EF4-FFF2-40B4-BE49-F238E27FC236}">
                <a16:creationId xmlns:a16="http://schemas.microsoft.com/office/drawing/2014/main" id="{2FC4B352-856B-4824-848B-345545C75266}"/>
              </a:ext>
            </a:extLst>
          </p:cNvPr>
          <p:cNvSpPr>
            <a:spLocks noGrp="1"/>
          </p:cNvSpPr>
          <p:nvPr>
            <p:ph type="pic" sz="quarter" idx="40"/>
          </p:nvPr>
        </p:nvSpPr>
        <p:spPr>
          <a:xfrm>
            <a:off x="15100371" y="5006604"/>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4" name="SmartArt Placeholder 11">
            <a:extLst>
              <a:ext uri="{FF2B5EF4-FFF2-40B4-BE49-F238E27FC236}">
                <a16:creationId xmlns:a16="http://schemas.microsoft.com/office/drawing/2014/main" id="{CBC7C6B5-6653-4CF3-B595-9626F6D3254E}"/>
              </a:ext>
            </a:extLst>
          </p:cNvPr>
          <p:cNvSpPr>
            <a:spLocks noGrp="1"/>
          </p:cNvSpPr>
          <p:nvPr>
            <p:ph type="dgm" sz="quarter" idx="41"/>
          </p:nvPr>
        </p:nvSpPr>
        <p:spPr>
          <a:xfrm>
            <a:off x="15098806"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5" name="Text Placeholder 7">
            <a:extLst>
              <a:ext uri="{FF2B5EF4-FFF2-40B4-BE49-F238E27FC236}">
                <a16:creationId xmlns:a16="http://schemas.microsoft.com/office/drawing/2014/main" id="{EA7DEC8F-6926-4D1B-AE81-21DB202714FF}"/>
              </a:ext>
            </a:extLst>
          </p:cNvPr>
          <p:cNvSpPr>
            <a:spLocks noGrp="1"/>
          </p:cNvSpPr>
          <p:nvPr>
            <p:ph type="body" sz="quarter" idx="42" hasCustomPrompt="1"/>
          </p:nvPr>
        </p:nvSpPr>
        <p:spPr>
          <a:xfrm>
            <a:off x="1551500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6" name="Text Placeholder 7">
            <a:extLst>
              <a:ext uri="{FF2B5EF4-FFF2-40B4-BE49-F238E27FC236}">
                <a16:creationId xmlns:a16="http://schemas.microsoft.com/office/drawing/2014/main" id="{F55446AA-A1A6-4F07-9053-CDB7D0D41EDF}"/>
              </a:ext>
            </a:extLst>
          </p:cNvPr>
          <p:cNvSpPr>
            <a:spLocks noGrp="1"/>
          </p:cNvSpPr>
          <p:nvPr>
            <p:ph type="body" sz="quarter" idx="43"/>
          </p:nvPr>
        </p:nvSpPr>
        <p:spPr>
          <a:xfrm>
            <a:off x="1551500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7" name="Picture Placeholder 2">
            <a:extLst>
              <a:ext uri="{FF2B5EF4-FFF2-40B4-BE49-F238E27FC236}">
                <a16:creationId xmlns:a16="http://schemas.microsoft.com/office/drawing/2014/main" id="{95CBEE16-71C8-49DE-A0A1-D2A43DD84B25}"/>
              </a:ext>
            </a:extLst>
          </p:cNvPr>
          <p:cNvSpPr>
            <a:spLocks noGrp="1"/>
          </p:cNvSpPr>
          <p:nvPr>
            <p:ph type="pic" sz="quarter" idx="44"/>
          </p:nvPr>
        </p:nvSpPr>
        <p:spPr>
          <a:xfrm>
            <a:off x="8239697"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8" name="SmartArt Placeholder 11">
            <a:extLst>
              <a:ext uri="{FF2B5EF4-FFF2-40B4-BE49-F238E27FC236}">
                <a16:creationId xmlns:a16="http://schemas.microsoft.com/office/drawing/2014/main" id="{92C2E9B3-B72D-4280-B363-39F104A2AF8B}"/>
              </a:ext>
            </a:extLst>
          </p:cNvPr>
          <p:cNvSpPr>
            <a:spLocks noGrp="1"/>
          </p:cNvSpPr>
          <p:nvPr>
            <p:ph type="dgm" sz="quarter" idx="45"/>
          </p:nvPr>
        </p:nvSpPr>
        <p:spPr>
          <a:xfrm>
            <a:off x="8235125" y="5006604"/>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9" name="Text Placeholder 7">
            <a:extLst>
              <a:ext uri="{FF2B5EF4-FFF2-40B4-BE49-F238E27FC236}">
                <a16:creationId xmlns:a16="http://schemas.microsoft.com/office/drawing/2014/main" id="{4EC8EAC6-43ED-4A35-B638-E5DAE232A92B}"/>
              </a:ext>
            </a:extLst>
          </p:cNvPr>
          <p:cNvSpPr>
            <a:spLocks noGrp="1"/>
          </p:cNvSpPr>
          <p:nvPr>
            <p:ph type="body" sz="quarter" idx="46" hasCustomPrompt="1"/>
          </p:nvPr>
        </p:nvSpPr>
        <p:spPr>
          <a:xfrm>
            <a:off x="868603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0" name="Text Placeholder 7">
            <a:extLst>
              <a:ext uri="{FF2B5EF4-FFF2-40B4-BE49-F238E27FC236}">
                <a16:creationId xmlns:a16="http://schemas.microsoft.com/office/drawing/2014/main" id="{92F46F85-6832-443C-BFE1-5336194A38E0}"/>
              </a:ext>
            </a:extLst>
          </p:cNvPr>
          <p:cNvSpPr>
            <a:spLocks noGrp="1"/>
          </p:cNvSpPr>
          <p:nvPr>
            <p:ph type="body" sz="quarter" idx="47"/>
          </p:nvPr>
        </p:nvSpPr>
        <p:spPr>
          <a:xfrm>
            <a:off x="868603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91" name="Picture Placeholder 2">
            <a:extLst>
              <a:ext uri="{FF2B5EF4-FFF2-40B4-BE49-F238E27FC236}">
                <a16:creationId xmlns:a16="http://schemas.microsoft.com/office/drawing/2014/main" id="{05BA3B97-08F3-4360-85EC-BD1206F44166}"/>
              </a:ext>
            </a:extLst>
          </p:cNvPr>
          <p:cNvSpPr>
            <a:spLocks noGrp="1"/>
          </p:cNvSpPr>
          <p:nvPr>
            <p:ph type="pic" sz="quarter" idx="48"/>
          </p:nvPr>
        </p:nvSpPr>
        <p:spPr>
          <a:xfrm>
            <a:off x="21964053"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92" name="SmartArt Placeholder 11">
            <a:extLst>
              <a:ext uri="{FF2B5EF4-FFF2-40B4-BE49-F238E27FC236}">
                <a16:creationId xmlns:a16="http://schemas.microsoft.com/office/drawing/2014/main" id="{AD92FE4B-5B97-4F3A-9351-EE97792F8D2F}"/>
              </a:ext>
            </a:extLst>
          </p:cNvPr>
          <p:cNvSpPr>
            <a:spLocks noGrp="1"/>
          </p:cNvSpPr>
          <p:nvPr>
            <p:ph type="dgm" sz="quarter" idx="49"/>
          </p:nvPr>
        </p:nvSpPr>
        <p:spPr>
          <a:xfrm>
            <a:off x="21957914"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93" name="Text Placeholder 7">
            <a:extLst>
              <a:ext uri="{FF2B5EF4-FFF2-40B4-BE49-F238E27FC236}">
                <a16:creationId xmlns:a16="http://schemas.microsoft.com/office/drawing/2014/main" id="{6101F59D-B957-4A6A-AD4F-43DDA8CF2AEC}"/>
              </a:ext>
            </a:extLst>
          </p:cNvPr>
          <p:cNvSpPr>
            <a:spLocks noGrp="1"/>
          </p:cNvSpPr>
          <p:nvPr>
            <p:ph type="body" sz="quarter" idx="50" hasCustomPrompt="1"/>
          </p:nvPr>
        </p:nvSpPr>
        <p:spPr>
          <a:xfrm>
            <a:off x="22343982"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4" name="Text Placeholder 7">
            <a:extLst>
              <a:ext uri="{FF2B5EF4-FFF2-40B4-BE49-F238E27FC236}">
                <a16:creationId xmlns:a16="http://schemas.microsoft.com/office/drawing/2014/main" id="{D6CB8030-0CE5-4046-A006-8B25E0B8078A}"/>
              </a:ext>
            </a:extLst>
          </p:cNvPr>
          <p:cNvSpPr>
            <a:spLocks noGrp="1"/>
          </p:cNvSpPr>
          <p:nvPr>
            <p:ph type="body" sz="quarter" idx="51"/>
          </p:nvPr>
        </p:nvSpPr>
        <p:spPr>
          <a:xfrm>
            <a:off x="22343982"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5" name="Picture Placeholder 2">
            <a:extLst>
              <a:ext uri="{FF2B5EF4-FFF2-40B4-BE49-F238E27FC236}">
                <a16:creationId xmlns:a16="http://schemas.microsoft.com/office/drawing/2014/main" id="{5EF6CDD6-047D-496F-AFA8-5EA7B49B6C78}"/>
              </a:ext>
            </a:extLst>
          </p:cNvPr>
          <p:cNvSpPr>
            <a:spLocks noGrp="1"/>
          </p:cNvSpPr>
          <p:nvPr>
            <p:ph type="pic" sz="quarter" idx="72"/>
          </p:nvPr>
        </p:nvSpPr>
        <p:spPr>
          <a:xfrm>
            <a:off x="1379023"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6" name="SmartArt Placeholder 11">
            <a:extLst>
              <a:ext uri="{FF2B5EF4-FFF2-40B4-BE49-F238E27FC236}">
                <a16:creationId xmlns:a16="http://schemas.microsoft.com/office/drawing/2014/main" id="{FB9B519B-B038-4AD4-8436-79422AABAEA0}"/>
              </a:ext>
            </a:extLst>
          </p:cNvPr>
          <p:cNvSpPr>
            <a:spLocks noGrp="1"/>
          </p:cNvSpPr>
          <p:nvPr>
            <p:ph type="dgm" sz="quarter" idx="73"/>
          </p:nvPr>
        </p:nvSpPr>
        <p:spPr>
          <a:xfrm>
            <a:off x="1379023" y="11603466"/>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7" name="Text Placeholder 7">
            <a:extLst>
              <a:ext uri="{FF2B5EF4-FFF2-40B4-BE49-F238E27FC236}">
                <a16:creationId xmlns:a16="http://schemas.microsoft.com/office/drawing/2014/main" id="{866CA285-CFFE-4B6C-BDB1-29ABD65FBD3D}"/>
              </a:ext>
            </a:extLst>
          </p:cNvPr>
          <p:cNvSpPr>
            <a:spLocks noGrp="1"/>
          </p:cNvSpPr>
          <p:nvPr>
            <p:ph type="body" sz="quarter" idx="74" hasCustomPrompt="1"/>
          </p:nvPr>
        </p:nvSpPr>
        <p:spPr>
          <a:xfrm>
            <a:off x="1827366"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8" name="Text Placeholder 7">
            <a:extLst>
              <a:ext uri="{FF2B5EF4-FFF2-40B4-BE49-F238E27FC236}">
                <a16:creationId xmlns:a16="http://schemas.microsoft.com/office/drawing/2014/main" id="{0D2C4C59-7C1A-4DB1-AE3C-7951516C1302}"/>
              </a:ext>
            </a:extLst>
          </p:cNvPr>
          <p:cNvSpPr>
            <a:spLocks noGrp="1"/>
          </p:cNvSpPr>
          <p:nvPr>
            <p:ph type="body" sz="quarter" idx="75"/>
          </p:nvPr>
        </p:nvSpPr>
        <p:spPr>
          <a:xfrm>
            <a:off x="1827366"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9" name="Picture Placeholder 2">
            <a:extLst>
              <a:ext uri="{FF2B5EF4-FFF2-40B4-BE49-F238E27FC236}">
                <a16:creationId xmlns:a16="http://schemas.microsoft.com/office/drawing/2014/main" id="{2433EAA6-1B76-4D22-B20C-382E77F73BF8}"/>
              </a:ext>
            </a:extLst>
          </p:cNvPr>
          <p:cNvSpPr>
            <a:spLocks noGrp="1"/>
          </p:cNvSpPr>
          <p:nvPr>
            <p:ph type="pic" sz="quarter" idx="76"/>
          </p:nvPr>
        </p:nvSpPr>
        <p:spPr>
          <a:xfrm>
            <a:off x="28820358"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0" name="SmartArt Placeholder 11">
            <a:extLst>
              <a:ext uri="{FF2B5EF4-FFF2-40B4-BE49-F238E27FC236}">
                <a16:creationId xmlns:a16="http://schemas.microsoft.com/office/drawing/2014/main" id="{66DEA633-5578-4CB4-B665-A858FCD36896}"/>
              </a:ext>
            </a:extLst>
          </p:cNvPr>
          <p:cNvSpPr>
            <a:spLocks noGrp="1"/>
          </p:cNvSpPr>
          <p:nvPr>
            <p:ph type="dgm" sz="quarter" idx="77"/>
          </p:nvPr>
        </p:nvSpPr>
        <p:spPr>
          <a:xfrm>
            <a:off x="28820357"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1" name="Text Placeholder 7">
            <a:extLst>
              <a:ext uri="{FF2B5EF4-FFF2-40B4-BE49-F238E27FC236}">
                <a16:creationId xmlns:a16="http://schemas.microsoft.com/office/drawing/2014/main" id="{ADF5227F-EFDB-4286-B518-724940D0ADF7}"/>
              </a:ext>
            </a:extLst>
          </p:cNvPr>
          <p:cNvSpPr>
            <a:spLocks noGrp="1"/>
          </p:cNvSpPr>
          <p:nvPr>
            <p:ph type="body" sz="quarter" idx="78" hasCustomPrompt="1"/>
          </p:nvPr>
        </p:nvSpPr>
        <p:spPr>
          <a:xfrm>
            <a:off x="2920947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22" name="Text Placeholder 7">
            <a:extLst>
              <a:ext uri="{FF2B5EF4-FFF2-40B4-BE49-F238E27FC236}">
                <a16:creationId xmlns:a16="http://schemas.microsoft.com/office/drawing/2014/main" id="{5F9E62FF-6791-4516-979B-3DC5FEBA729F}"/>
              </a:ext>
            </a:extLst>
          </p:cNvPr>
          <p:cNvSpPr>
            <a:spLocks noGrp="1"/>
          </p:cNvSpPr>
          <p:nvPr>
            <p:ph type="body" sz="quarter" idx="79"/>
          </p:nvPr>
        </p:nvSpPr>
        <p:spPr>
          <a:xfrm>
            <a:off x="29209470"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23" name="Picture Placeholder 2">
            <a:extLst>
              <a:ext uri="{FF2B5EF4-FFF2-40B4-BE49-F238E27FC236}">
                <a16:creationId xmlns:a16="http://schemas.microsoft.com/office/drawing/2014/main" id="{E96E6983-613C-4C66-B7EA-1552AC854E16}"/>
              </a:ext>
            </a:extLst>
          </p:cNvPr>
          <p:cNvSpPr>
            <a:spLocks noGrp="1"/>
          </p:cNvSpPr>
          <p:nvPr>
            <p:ph type="pic" sz="quarter" idx="80"/>
          </p:nvPr>
        </p:nvSpPr>
        <p:spPr>
          <a:xfrm>
            <a:off x="15100371" y="11603466"/>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4" name="SmartArt Placeholder 11">
            <a:extLst>
              <a:ext uri="{FF2B5EF4-FFF2-40B4-BE49-F238E27FC236}">
                <a16:creationId xmlns:a16="http://schemas.microsoft.com/office/drawing/2014/main" id="{5053F282-A472-498C-B6AC-B2D917655165}"/>
              </a:ext>
            </a:extLst>
          </p:cNvPr>
          <p:cNvSpPr>
            <a:spLocks noGrp="1"/>
          </p:cNvSpPr>
          <p:nvPr>
            <p:ph type="dgm" sz="quarter" idx="81"/>
          </p:nvPr>
        </p:nvSpPr>
        <p:spPr>
          <a:xfrm>
            <a:off x="15098806" y="11603466"/>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5" name="Text Placeholder 7">
            <a:extLst>
              <a:ext uri="{FF2B5EF4-FFF2-40B4-BE49-F238E27FC236}">
                <a16:creationId xmlns:a16="http://schemas.microsoft.com/office/drawing/2014/main" id="{AF8FDFA2-7B11-4807-B451-E82D91D92DE9}"/>
              </a:ext>
            </a:extLst>
          </p:cNvPr>
          <p:cNvSpPr>
            <a:spLocks noGrp="1"/>
          </p:cNvSpPr>
          <p:nvPr>
            <p:ph type="body" sz="quarter" idx="82" hasCustomPrompt="1"/>
          </p:nvPr>
        </p:nvSpPr>
        <p:spPr>
          <a:xfrm>
            <a:off x="15515006"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26" name="Text Placeholder 7">
            <a:extLst>
              <a:ext uri="{FF2B5EF4-FFF2-40B4-BE49-F238E27FC236}">
                <a16:creationId xmlns:a16="http://schemas.microsoft.com/office/drawing/2014/main" id="{3BF1E994-B682-4501-91D4-AD855F9A9677}"/>
              </a:ext>
            </a:extLst>
          </p:cNvPr>
          <p:cNvSpPr>
            <a:spLocks noGrp="1"/>
          </p:cNvSpPr>
          <p:nvPr>
            <p:ph type="body" sz="quarter" idx="83"/>
          </p:nvPr>
        </p:nvSpPr>
        <p:spPr>
          <a:xfrm>
            <a:off x="15515006"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27" name="Picture Placeholder 2">
            <a:extLst>
              <a:ext uri="{FF2B5EF4-FFF2-40B4-BE49-F238E27FC236}">
                <a16:creationId xmlns:a16="http://schemas.microsoft.com/office/drawing/2014/main" id="{D22EDA86-F4D0-446B-9D18-57AF79C3764E}"/>
              </a:ext>
            </a:extLst>
          </p:cNvPr>
          <p:cNvSpPr>
            <a:spLocks noGrp="1"/>
          </p:cNvSpPr>
          <p:nvPr>
            <p:ph type="pic" sz="quarter" idx="84"/>
          </p:nvPr>
        </p:nvSpPr>
        <p:spPr>
          <a:xfrm>
            <a:off x="8239697"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8" name="SmartArt Placeholder 11">
            <a:extLst>
              <a:ext uri="{FF2B5EF4-FFF2-40B4-BE49-F238E27FC236}">
                <a16:creationId xmlns:a16="http://schemas.microsoft.com/office/drawing/2014/main" id="{73FFA721-DE97-4E4C-913B-921ECCF4B3BF}"/>
              </a:ext>
            </a:extLst>
          </p:cNvPr>
          <p:cNvSpPr>
            <a:spLocks noGrp="1"/>
          </p:cNvSpPr>
          <p:nvPr>
            <p:ph type="dgm" sz="quarter" idx="85"/>
          </p:nvPr>
        </p:nvSpPr>
        <p:spPr>
          <a:xfrm>
            <a:off x="8235125" y="11603466"/>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9" name="Text Placeholder 7">
            <a:extLst>
              <a:ext uri="{FF2B5EF4-FFF2-40B4-BE49-F238E27FC236}">
                <a16:creationId xmlns:a16="http://schemas.microsoft.com/office/drawing/2014/main" id="{95A50324-9B13-4A76-B2D2-6CC5ABD70C13}"/>
              </a:ext>
            </a:extLst>
          </p:cNvPr>
          <p:cNvSpPr>
            <a:spLocks noGrp="1"/>
          </p:cNvSpPr>
          <p:nvPr>
            <p:ph type="body" sz="quarter" idx="86" hasCustomPrompt="1"/>
          </p:nvPr>
        </p:nvSpPr>
        <p:spPr>
          <a:xfrm>
            <a:off x="868603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0" name="Text Placeholder 7">
            <a:extLst>
              <a:ext uri="{FF2B5EF4-FFF2-40B4-BE49-F238E27FC236}">
                <a16:creationId xmlns:a16="http://schemas.microsoft.com/office/drawing/2014/main" id="{B83EA30D-58F2-45FF-9440-2EA1CF33DA22}"/>
              </a:ext>
            </a:extLst>
          </p:cNvPr>
          <p:cNvSpPr>
            <a:spLocks noGrp="1"/>
          </p:cNvSpPr>
          <p:nvPr>
            <p:ph type="body" sz="quarter" idx="87"/>
          </p:nvPr>
        </p:nvSpPr>
        <p:spPr>
          <a:xfrm>
            <a:off x="8686030"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31" name="Picture Placeholder 2">
            <a:extLst>
              <a:ext uri="{FF2B5EF4-FFF2-40B4-BE49-F238E27FC236}">
                <a16:creationId xmlns:a16="http://schemas.microsoft.com/office/drawing/2014/main" id="{071354B7-89EB-4FE1-9718-D95FE21213B5}"/>
              </a:ext>
            </a:extLst>
          </p:cNvPr>
          <p:cNvSpPr>
            <a:spLocks noGrp="1"/>
          </p:cNvSpPr>
          <p:nvPr>
            <p:ph type="pic" sz="quarter" idx="88"/>
          </p:nvPr>
        </p:nvSpPr>
        <p:spPr>
          <a:xfrm>
            <a:off x="21964053"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32" name="SmartArt Placeholder 11">
            <a:extLst>
              <a:ext uri="{FF2B5EF4-FFF2-40B4-BE49-F238E27FC236}">
                <a16:creationId xmlns:a16="http://schemas.microsoft.com/office/drawing/2014/main" id="{1B21AEE2-3139-488D-A4EB-1FD8AF3F2DF3}"/>
              </a:ext>
            </a:extLst>
          </p:cNvPr>
          <p:cNvSpPr>
            <a:spLocks noGrp="1"/>
          </p:cNvSpPr>
          <p:nvPr>
            <p:ph type="dgm" sz="quarter" idx="89"/>
          </p:nvPr>
        </p:nvSpPr>
        <p:spPr>
          <a:xfrm>
            <a:off x="21957914"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33" name="Text Placeholder 7">
            <a:extLst>
              <a:ext uri="{FF2B5EF4-FFF2-40B4-BE49-F238E27FC236}">
                <a16:creationId xmlns:a16="http://schemas.microsoft.com/office/drawing/2014/main" id="{E5844046-23F0-41CF-A300-273555F22627}"/>
              </a:ext>
            </a:extLst>
          </p:cNvPr>
          <p:cNvSpPr>
            <a:spLocks noGrp="1"/>
          </p:cNvSpPr>
          <p:nvPr>
            <p:ph type="body" sz="quarter" idx="90" hasCustomPrompt="1"/>
          </p:nvPr>
        </p:nvSpPr>
        <p:spPr>
          <a:xfrm>
            <a:off x="22343982"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4" name="Text Placeholder 7">
            <a:extLst>
              <a:ext uri="{FF2B5EF4-FFF2-40B4-BE49-F238E27FC236}">
                <a16:creationId xmlns:a16="http://schemas.microsoft.com/office/drawing/2014/main" id="{CF2A26C5-2EAC-4ECB-A255-39670BB36294}"/>
              </a:ext>
            </a:extLst>
          </p:cNvPr>
          <p:cNvSpPr>
            <a:spLocks noGrp="1"/>
          </p:cNvSpPr>
          <p:nvPr>
            <p:ph type="body" sz="quarter" idx="91"/>
          </p:nvPr>
        </p:nvSpPr>
        <p:spPr>
          <a:xfrm>
            <a:off x="22343982"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54594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2">
                    <a:lumMod val="50000"/>
                  </a:schemeClr>
                </a:solidFill>
                <a:latin typeface="Trebuchet MS" panose="020B0603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 Vide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p:nvPr>
        </p:nvSpPr>
        <p:spPr>
          <a:xfrm>
            <a:off x="0" y="0"/>
            <a:ext cx="36576000" cy="20574000"/>
          </a:xfrm>
          <a:prstGeom prst="rect">
            <a:avLst/>
          </a:prstGeom>
        </p:spPr>
        <p:txBody>
          <a:bodyPr tIns="7863840"/>
          <a:lstStyle>
            <a:lvl1pPr marL="0" indent="0" algn="ctr">
              <a:buFontTx/>
              <a:buNone/>
              <a:defRPr lang="en-US" sz="7200" b="0">
                <a:solidFill>
                  <a:schemeClr val="bg2">
                    <a:lumMod val="50000"/>
                  </a:schemeClr>
                </a:solidFill>
                <a:latin typeface="Trebuchet MS" pitchFamily="34" charset="0"/>
                <a:ea typeface="+mn-ea"/>
                <a:cs typeface="+mn-cs"/>
              </a:defRPr>
            </a:lvl1pPr>
          </a:lstStyle>
          <a:p>
            <a:r>
              <a:rPr lang="en-US"/>
              <a:t>Click icon to add media</a:t>
            </a:r>
            <a:endParaRPr lang="en-US" dirty="0"/>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3" name="Content Placeholder 2"/>
          <p:cNvSpPr>
            <a:spLocks noGrp="1"/>
          </p:cNvSpPr>
          <p:nvPr>
            <p:ph idx="1"/>
          </p:nvPr>
        </p:nvSpPr>
        <p:spPr>
          <a:xfrm>
            <a:off x="2514600" y="4846320"/>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lnSpc>
                <a:spcPct val="90000"/>
              </a:lnSpc>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D48CB7C0-4136-4D6F-957F-F17F827E61BC}"/>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Picture 6" descr="A close-up of a spider web&#10;&#10;Description automatically generated with low confidence">
            <a:extLst>
              <a:ext uri="{FF2B5EF4-FFF2-40B4-BE49-F238E27FC236}">
                <a16:creationId xmlns:a16="http://schemas.microsoft.com/office/drawing/2014/main" id="{BA989119-71DA-4316-A151-8E15D149DD6C}"/>
              </a:ext>
            </a:extLst>
          </p:cNvPr>
          <p:cNvPicPr>
            <a:picLocks noChangeAspect="1"/>
          </p:cNvPicPr>
          <p:nvPr userDrawn="1"/>
        </p:nvPicPr>
        <p:blipFill rotWithShape="1">
          <a:blip r:embed="rId2"/>
          <a:srcRect l="50441" t="43631" r="4276" b="11086"/>
          <a:stretch/>
        </p:blipFill>
        <p:spPr>
          <a:xfrm>
            <a:off x="1" y="0"/>
            <a:ext cx="36576000" cy="20574000"/>
          </a:xfrm>
          <a:prstGeom prst="rect">
            <a:avLst/>
          </a:prstGeom>
        </p:spPr>
      </p:pic>
      <p:sp>
        <p:nvSpPr>
          <p:cNvPr id="10" name="Rectangle 9">
            <a:extLst>
              <a:ext uri="{FF2B5EF4-FFF2-40B4-BE49-F238E27FC236}">
                <a16:creationId xmlns:a16="http://schemas.microsoft.com/office/drawing/2014/main" id="{DEBC4B2D-BEAB-4023-B75F-DBE10865FB91}"/>
              </a:ext>
            </a:extLst>
          </p:cNvPr>
          <p:cNvSpPr/>
          <p:nvPr userDrawn="1"/>
        </p:nvSpPr>
        <p:spPr>
          <a:xfrm>
            <a:off x="0" y="10820400"/>
            <a:ext cx="36576000" cy="9753600"/>
          </a:xfrm>
          <a:prstGeom prst="rect">
            <a:avLst/>
          </a:prstGeom>
          <a:gradFill>
            <a:gsLst>
              <a:gs pos="0">
                <a:schemeClr val="bg1">
                  <a:alpha val="0"/>
                </a:schemeClr>
              </a:gs>
              <a:gs pos="100000">
                <a:schemeClr val="bg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493969F7-3958-4B24-B6D8-C4B33AA8D119}"/>
              </a:ext>
            </a:extLst>
          </p:cNvPr>
          <p:cNvSpPr>
            <a:spLocks noGrp="1"/>
          </p:cNvSpPr>
          <p:nvPr>
            <p:ph type="body" sz="quarter" idx="13" hasCustomPrompt="1"/>
          </p:nvPr>
        </p:nvSpPr>
        <p:spPr>
          <a:xfrm>
            <a:off x="5322832" y="16124498"/>
            <a:ext cx="21945602" cy="2151779"/>
          </a:xfrm>
          <a:prstGeom prst="rect">
            <a:avLst/>
          </a:prstGeom>
        </p:spPr>
        <p:txBody>
          <a:bodyPr/>
          <a:lstStyle>
            <a:lvl1pPr marL="0" indent="0" algn="l">
              <a:lnSpc>
                <a:spcPct val="90000"/>
              </a:lnSpc>
              <a:spcBef>
                <a:spcPts val="0"/>
              </a:spcBef>
              <a:buFontTx/>
              <a:buNone/>
              <a:defRPr sz="4000" cap="none" baseline="0">
                <a:solidFill>
                  <a:schemeClr val="tx2"/>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Master Text Style</a:t>
            </a:r>
          </a:p>
        </p:txBody>
      </p:sp>
      <p:sp>
        <p:nvSpPr>
          <p:cNvPr id="15" name="Text Placeholder 4">
            <a:extLst>
              <a:ext uri="{FF2B5EF4-FFF2-40B4-BE49-F238E27FC236}">
                <a16:creationId xmlns:a16="http://schemas.microsoft.com/office/drawing/2014/main" id="{6197F771-0913-481D-869B-6DFB92729757}"/>
              </a:ext>
            </a:extLst>
          </p:cNvPr>
          <p:cNvSpPr>
            <a:spLocks noGrp="1"/>
          </p:cNvSpPr>
          <p:nvPr>
            <p:ph type="body" sz="quarter" idx="14" hasCustomPrompt="1"/>
          </p:nvPr>
        </p:nvSpPr>
        <p:spPr>
          <a:xfrm>
            <a:off x="4571999" y="9554308"/>
            <a:ext cx="21945602" cy="6135513"/>
          </a:xfrm>
          <a:prstGeom prst="rect">
            <a:avLst/>
          </a:prstGeom>
        </p:spPr>
        <p:txBody>
          <a:bodyPr anchor="b"/>
          <a:lstStyle>
            <a:lvl1pPr marL="0" indent="0" algn="l">
              <a:lnSpc>
                <a:spcPct val="90000"/>
              </a:lnSpc>
              <a:spcBef>
                <a:spcPts val="0"/>
              </a:spcBef>
              <a:buFontTx/>
              <a:buNone/>
              <a:defRPr sz="10000" cap="none" baseline="0">
                <a:solidFill>
                  <a:schemeClr val="tx1"/>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edit Master Title Style</a:t>
            </a:r>
          </a:p>
        </p:txBody>
      </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picture containing leaf, laser&#10;&#10;Description automatically generated">
            <a:extLst>
              <a:ext uri="{FF2B5EF4-FFF2-40B4-BE49-F238E27FC236}">
                <a16:creationId xmlns:a16="http://schemas.microsoft.com/office/drawing/2014/main" id="{6660855F-17AB-4A73-A0C4-EB823D075071}"/>
              </a:ext>
            </a:extLst>
          </p:cNvPr>
          <p:cNvPicPr>
            <a:picLocks noChangeAspect="1"/>
          </p:cNvPicPr>
          <p:nvPr userDrawn="1"/>
        </p:nvPicPr>
        <p:blipFill>
          <a:blip r:embed="rId2"/>
          <a:stretch>
            <a:fillRect/>
          </a:stretch>
        </p:blipFill>
        <p:spPr>
          <a:xfrm>
            <a:off x="0" y="0"/>
            <a:ext cx="36576000" cy="20574000"/>
          </a:xfrm>
          <a:prstGeom prst="rect">
            <a:avLst/>
          </a:prstGeom>
        </p:spPr>
      </p:pic>
    </p:spTree>
    <p:extLst>
      <p:ext uri="{BB962C8B-B14F-4D97-AF65-F5344CB8AC3E}">
        <p14:creationId xmlns:p14="http://schemas.microsoft.com/office/powerpoint/2010/main" val="356588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picture containing leaf, fern, plant&#10;&#10;Description automatically generated">
            <a:extLst>
              <a:ext uri="{FF2B5EF4-FFF2-40B4-BE49-F238E27FC236}">
                <a16:creationId xmlns:a16="http://schemas.microsoft.com/office/drawing/2014/main" id="{0A215942-C9C9-46FE-9B1A-4170C8F937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9951061F-BD6A-474F-B3CF-D94D63DF56F2}"/>
              </a:ext>
            </a:extLst>
          </p:cNvPr>
          <p:cNvSpPr/>
          <p:nvPr userDrawn="1"/>
        </p:nvSpPr>
        <p:spPr>
          <a:xfrm flipV="1">
            <a:off x="-1" y="0"/>
            <a:ext cx="36576000" cy="20573996"/>
          </a:xfrm>
          <a:prstGeom prst="rect">
            <a:avLst/>
          </a:prstGeom>
          <a:gradFill>
            <a:gsLst>
              <a:gs pos="0">
                <a:schemeClr val="bg1"/>
              </a:gs>
              <a:gs pos="83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p:nvPr>
        </p:nvSpPr>
        <p:spPr>
          <a:xfrm>
            <a:off x="1371600" y="13369654"/>
            <a:ext cx="20167600" cy="5943600"/>
          </a:xfrm>
          <a:prstGeom prst="rect">
            <a:avLst/>
          </a:prstGeom>
        </p:spPr>
        <p:txBody>
          <a:bodyPr anchor="b"/>
          <a:lstStyle>
            <a:lvl1pPr marL="0" indent="0">
              <a:spcBef>
                <a:spcPts val="0"/>
              </a:spcBef>
              <a:buFontTx/>
              <a:buNone/>
              <a:defRPr lang="en-US" sz="8000" b="1" kern="0" cap="all" baseline="0" dirty="0" smtClean="0">
                <a:solidFill>
                  <a:schemeClr val="tx1"/>
                </a:solidFill>
                <a:latin typeface="Trebuchet MS" panose="020B0603020202020204" pitchFamily="34" charset="0"/>
                <a:ea typeface="+mj-ea"/>
                <a:cs typeface="+mj-cs"/>
              </a:defRPr>
            </a:lvl1pPr>
            <a:lvl2pPr marL="2562790" indent="0">
              <a:buFontTx/>
              <a:buNone/>
              <a:defRPr lang="en-US" sz="8000" b="1" kern="0" cap="all" baseline="0" dirty="0" smtClean="0">
                <a:solidFill>
                  <a:schemeClr val="tx1"/>
                </a:solidFill>
                <a:latin typeface="Trebuchet MS" panose="020B0603020202020204" pitchFamily="34" charset="0"/>
                <a:ea typeface="+mj-ea"/>
                <a:cs typeface="+mj-cs"/>
              </a:defRPr>
            </a:lvl2pPr>
            <a:lvl3pPr marL="4883584" indent="0">
              <a:buFontTx/>
              <a:buNone/>
              <a:defRPr lang="en-US" sz="8000" b="1" kern="0" cap="all" baseline="0" dirty="0" smtClean="0">
                <a:solidFill>
                  <a:schemeClr val="tx1"/>
                </a:solidFill>
                <a:latin typeface="Trebuchet MS" panose="020B0603020202020204" pitchFamily="34" charset="0"/>
                <a:ea typeface="+mj-ea"/>
                <a:cs typeface="+mj-cs"/>
              </a:defRPr>
            </a:lvl3pPr>
            <a:lvl4pPr marL="6933729" indent="0">
              <a:buFontTx/>
              <a:buNone/>
              <a:defRPr lang="en-US" sz="8000" b="1" kern="0" cap="all" baseline="0" dirty="0" smtClean="0">
                <a:solidFill>
                  <a:schemeClr val="tx1"/>
                </a:solidFill>
                <a:latin typeface="Trebuchet MS" panose="020B0603020202020204" pitchFamily="34" charset="0"/>
                <a:ea typeface="+mj-ea"/>
                <a:cs typeface="+mj-cs"/>
              </a:defRPr>
            </a:lvl4pPr>
            <a:lvl5pPr marL="8471409" indent="0">
              <a:buFontTx/>
              <a:buNone/>
              <a:defRPr lang="en-US" sz="8000" b="1" kern="0" cap="all" baseline="0" dirty="0">
                <a:solidFill>
                  <a:schemeClr val="tx1"/>
                </a:solidFill>
                <a:latin typeface="Trebuchet MS" panose="020B0603020202020204" pitchFamily="34" charset="0"/>
                <a:ea typeface="+mj-ea"/>
                <a:cs typeface="+mj-cs"/>
              </a:defRPr>
            </a:lvl5pPr>
          </a:lstStyle>
          <a:p>
            <a:pPr lvl="0"/>
            <a:r>
              <a:rPr lang="en-US"/>
              <a:t>Click to edit Master text styles</a:t>
            </a: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491FCA0-A4E3-4331-8F3E-3CF9FC8D1DBD}"/>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Master Text Style</a:t>
            </a:r>
          </a:p>
        </p:txBody>
      </p:sp>
      <p:sp>
        <p:nvSpPr>
          <p:cNvPr id="7" name="Title 1">
            <a:extLst>
              <a:ext uri="{FF2B5EF4-FFF2-40B4-BE49-F238E27FC236}">
                <a16:creationId xmlns:a16="http://schemas.microsoft.com/office/drawing/2014/main" id="{3A43FC4E-58F2-4EAD-8EB3-29B66F0FA4E3}"/>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defRPr>
            </a:lvl1pPr>
          </a:lstStyle>
          <a:p>
            <a:r>
              <a:rPr lang="en-US" dirty="0"/>
              <a:t>Click to edit master title style</a:t>
            </a:r>
          </a:p>
        </p:txBody>
      </p:sp>
      <p:pic>
        <p:nvPicPr>
          <p:cNvPr id="8" name="Picture 7" descr="A close up of a logo&#10;&#10;Description automatically generated">
            <a:extLst>
              <a:ext uri="{FF2B5EF4-FFF2-40B4-BE49-F238E27FC236}">
                <a16:creationId xmlns:a16="http://schemas.microsoft.com/office/drawing/2014/main" id="{760A5FC5-2CFA-4CF6-81CC-1664A29C99DC}"/>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9" name="Picture 8" descr="A high angle view of a building&#10;&#10;Description automatically generated with low confidence">
            <a:extLst>
              <a:ext uri="{FF2B5EF4-FFF2-40B4-BE49-F238E27FC236}">
                <a16:creationId xmlns:a16="http://schemas.microsoft.com/office/drawing/2014/main" id="{36ED5556-7E8D-4B57-A4E7-D6499C0714FE}"/>
              </a:ext>
            </a:extLst>
          </p:cNvPr>
          <p:cNvPicPr>
            <a:picLocks noChangeAspect="1"/>
          </p:cNvPicPr>
          <p:nvPr userDrawn="1"/>
        </p:nvPicPr>
        <p:blipFill>
          <a:blip r:embed="rId2"/>
          <a:stretch>
            <a:fillRect/>
          </a:stretch>
        </p:blipFill>
        <p:spPr>
          <a:xfrm>
            <a:off x="0" y="0"/>
            <a:ext cx="36576000" cy="20574000"/>
          </a:xfrm>
          <a:prstGeom prst="rect">
            <a:avLst/>
          </a:prstGeom>
        </p:spPr>
      </p:pic>
      <p:sp>
        <p:nvSpPr>
          <p:cNvPr id="10" name="Rectangle 9">
            <a:extLst>
              <a:ext uri="{FF2B5EF4-FFF2-40B4-BE49-F238E27FC236}">
                <a16:creationId xmlns:a16="http://schemas.microsoft.com/office/drawing/2014/main" id="{D88B2919-A485-4AF1-9210-D4FA7CFC290E}"/>
              </a:ext>
            </a:extLst>
          </p:cNvPr>
          <p:cNvSpPr/>
          <p:nvPr userDrawn="1"/>
        </p:nvSpPr>
        <p:spPr>
          <a:xfrm>
            <a:off x="0" y="10287000"/>
            <a:ext cx="36576000" cy="10287000"/>
          </a:xfrm>
          <a:prstGeom prst="rect">
            <a:avLst/>
          </a:prstGeom>
          <a:gradFill>
            <a:gsLst>
              <a:gs pos="0">
                <a:schemeClr val="bg1">
                  <a:alpha val="0"/>
                </a:schemeClr>
              </a:gs>
              <a:gs pos="100000">
                <a:schemeClr val="bg1">
                  <a:alpha val="7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4C643F-9D29-4FA0-A611-BFDFCD18BE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4833" y="16295531"/>
            <a:ext cx="11303002" cy="3894167"/>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3062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Right - Text Left">
  <p:cSld name="1_Image Right - Text Left">
    <p:spTree>
      <p:nvGrpSpPr>
        <p:cNvPr id="1" name="Shape 16"/>
        <p:cNvGrpSpPr/>
        <p:nvPr/>
      </p:nvGrpSpPr>
      <p:grpSpPr>
        <a:xfrm>
          <a:off x="0" y="0"/>
          <a:ext cx="0" cy="0"/>
          <a:chOff x="0" y="0"/>
          <a:chExt cx="0" cy="0"/>
        </a:xfrm>
      </p:grpSpPr>
      <p:sp>
        <p:nvSpPr>
          <p:cNvPr id="17" name="Google Shape;17;p15"/>
          <p:cNvSpPr/>
          <p:nvPr/>
        </p:nvSpPr>
        <p:spPr>
          <a:xfrm>
            <a:off x="0" y="0"/>
            <a:ext cx="36576000" cy="20574000"/>
          </a:xfrm>
          <a:prstGeom prst="rect">
            <a:avLst/>
          </a:prstGeom>
          <a:solidFill>
            <a:schemeClr val="dk1"/>
          </a:solidFill>
          <a:ln>
            <a:noFill/>
          </a:ln>
        </p:spPr>
        <p:txBody>
          <a:bodyPr spcFirstLastPara="1" wrap="square" lIns="274276" tIns="137100" rIns="274276" bIns="1371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Trebuchet MS"/>
              <a:ea typeface="Trebuchet MS"/>
              <a:cs typeface="Trebuchet MS"/>
              <a:sym typeface="Trebuchet MS"/>
            </a:endParaRPr>
          </a:p>
        </p:txBody>
      </p:sp>
      <p:sp>
        <p:nvSpPr>
          <p:cNvPr id="18" name="Google Shape;18;p15"/>
          <p:cNvSpPr txBox="1">
            <a:spLocks noGrp="1"/>
          </p:cNvSpPr>
          <p:nvPr>
            <p:ph type="title"/>
          </p:nvPr>
        </p:nvSpPr>
        <p:spPr>
          <a:xfrm>
            <a:off x="2514600" y="4360987"/>
            <a:ext cx="15773400" cy="336569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2514600" y="9052560"/>
            <a:ext cx="15773400" cy="9482328"/>
          </a:xfrm>
          <a:prstGeom prst="rect">
            <a:avLst/>
          </a:prstGeom>
          <a:noFill/>
          <a:ln>
            <a:noFill/>
          </a:ln>
        </p:spPr>
        <p:txBody>
          <a:bodyPr spcFirstLastPara="1" wrap="square" lIns="91425" tIns="45700" rIns="91425" bIns="45700" anchor="t" anchorCtr="0">
            <a:noAutofit/>
          </a:bodyPr>
          <a:lstStyle>
            <a:lvl1pPr marL="1371600" marR="0" lvl="0" indent="-939736" algn="l" rtl="0">
              <a:lnSpc>
                <a:spcPct val="90000"/>
              </a:lnSpc>
              <a:spcBef>
                <a:spcPts val="3000"/>
              </a:spcBef>
              <a:spcAft>
                <a:spcPts val="0"/>
              </a:spcAft>
              <a:buClr>
                <a:schemeClr val="dk2"/>
              </a:buClr>
              <a:buSzPts val="1333"/>
              <a:buFont typeface="Noto Sans Symbols"/>
              <a:buChar char="▪"/>
              <a:defRPr sz="4000"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2" b="0" i="0" u="none" strike="noStrike" cap="none">
                <a:solidFill>
                  <a:schemeClr val="lt1"/>
                </a:solidFill>
                <a:latin typeface="Trebuchet MS"/>
                <a:ea typeface="Trebuchet MS"/>
                <a:cs typeface="Trebuchet MS"/>
                <a:sym typeface="Trebuchet MS"/>
              </a:defRPr>
            </a:lvl3pPr>
            <a:lvl4pPr marL="5486400" marR="0" lvl="3" indent="-863536" algn="l" rtl="0">
              <a:lnSpc>
                <a:spcPct val="90000"/>
              </a:lnSpc>
              <a:spcBef>
                <a:spcPts val="1500"/>
              </a:spcBef>
              <a:spcAft>
                <a:spcPts val="0"/>
              </a:spcAft>
              <a:buClr>
                <a:schemeClr val="dk2"/>
              </a:buClr>
              <a:buSzPts val="933"/>
              <a:buFont typeface="Noto Sans Symbols"/>
              <a:buChar char="▪"/>
              <a:defRPr sz="2800"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0" name="Google Shape;20;p15"/>
          <p:cNvSpPr txBox="1">
            <a:spLocks noGrp="1"/>
          </p:cNvSpPr>
          <p:nvPr>
            <p:ph type="body" idx="2"/>
          </p:nvPr>
        </p:nvSpPr>
        <p:spPr>
          <a:xfrm>
            <a:off x="2514600" y="7699248"/>
            <a:ext cx="15773400" cy="1408176"/>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lt1"/>
              </a:buClr>
              <a:buSzPts val="1467"/>
              <a:buFont typeface="Arial"/>
              <a:buNone/>
              <a:defRPr sz="4402"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1" name="Google Shape;21;p15"/>
          <p:cNvSpPr>
            <a:spLocks noGrp="1"/>
          </p:cNvSpPr>
          <p:nvPr>
            <p:ph type="pic" idx="3"/>
          </p:nvPr>
        </p:nvSpPr>
        <p:spPr>
          <a:xfrm>
            <a:off x="20162839" y="0"/>
            <a:ext cx="16413162" cy="20574000"/>
          </a:xfrm>
          <a:prstGeom prst="rect">
            <a:avLst/>
          </a:prstGeom>
          <a:solidFill>
            <a:srgbClr val="F2F2F2"/>
          </a:solidFill>
          <a:ln>
            <a:noFill/>
          </a:ln>
        </p:spPr>
      </p:sp>
    </p:spTree>
    <p:extLst>
      <p:ext uri="{BB962C8B-B14F-4D97-AF65-F5344CB8AC3E}">
        <p14:creationId xmlns:p14="http://schemas.microsoft.com/office/powerpoint/2010/main" val="585147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4873752"/>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4873752"/>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B83CE352-2EAC-4297-87FD-65DF9F242349}"/>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2514600"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18845785"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2514600"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18845785"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E17AA470-DF28-455D-887E-AEAA0CF1C766}"/>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2" name="Title 1"/>
          <p:cNvSpPr>
            <a:spLocks noGrp="1"/>
          </p:cNvSpPr>
          <p:nvPr>
            <p:ph type="title"/>
          </p:nvPr>
        </p:nvSpPr>
        <p:spPr>
          <a:xfrm>
            <a:off x="18845784" y="4389120"/>
            <a:ext cx="15215616" cy="3337561"/>
          </a:xfrm>
        </p:spPr>
        <p:txBody>
          <a:bodyPr/>
          <a:lstStyle>
            <a:lvl1pPr algn="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8845784" y="7699248"/>
            <a:ext cx="15215616"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18845786" y="9052559"/>
            <a:ext cx="15215616" cy="9478329"/>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eft - No Subtitle">
    <p:spTree>
      <p:nvGrpSpPr>
        <p:cNvPr id="1" name=""/>
        <p:cNvGrpSpPr/>
        <p:nvPr/>
      </p:nvGrpSpPr>
      <p:grpSpPr>
        <a:xfrm>
          <a:off x="0" y="0"/>
          <a:ext cx="0" cy="0"/>
          <a:chOff x="0" y="0"/>
          <a:chExt cx="0" cy="0"/>
        </a:xfrm>
      </p:grpSpPr>
      <p:sp>
        <p:nvSpPr>
          <p:cNvPr id="2" name="Title 1"/>
          <p:cNvSpPr>
            <a:spLocks noGrp="1"/>
          </p:cNvSpPr>
          <p:nvPr>
            <p:ph type="title"/>
          </p:nvPr>
        </p:nvSpPr>
        <p:spPr>
          <a:xfrm>
            <a:off x="18845784" y="5205046"/>
            <a:ext cx="15215616" cy="3298875"/>
          </a:xfrm>
        </p:spPr>
        <p:txBody>
          <a:bodyPr/>
          <a:lstStyle>
            <a:lvl1pPr algn="l">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18845786" y="9052559"/>
            <a:ext cx="15215616" cy="9478329"/>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edit Master title style</a:t>
            </a:r>
            <a:endParaRPr lang="en-US" dirty="0"/>
          </a:p>
        </p:txBody>
      </p:sp>
      <p:pic>
        <p:nvPicPr>
          <p:cNvPr id="11" name="Picture 10" descr="A picture containing shape&#10;&#10;Description automatically generated">
            <a:extLst>
              <a:ext uri="{FF2B5EF4-FFF2-40B4-BE49-F238E27FC236}">
                <a16:creationId xmlns:a16="http://schemas.microsoft.com/office/drawing/2014/main" id="{DAC8A1F7-7A14-41EC-B647-D5CF8B3592F8}"/>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33994058" y="19397646"/>
            <a:ext cx="2199266" cy="757706"/>
          </a:xfrm>
          <a:prstGeom prst="rect">
            <a:avLst/>
          </a:prstGeom>
        </p:spPr>
      </p:pic>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1" r:id="rId3"/>
    <p:sldLayoutId id="2147483680" r:id="rId4"/>
    <p:sldLayoutId id="2147483682" r:id="rId5"/>
    <p:sldLayoutId id="2147483683" r:id="rId6"/>
    <p:sldLayoutId id="2147483705" r:id="rId7"/>
    <p:sldLayoutId id="2147483685" r:id="rId8"/>
    <p:sldLayoutId id="2147483686" r:id="rId9"/>
    <p:sldLayoutId id="2147483687" r:id="rId10"/>
    <p:sldLayoutId id="2147483691" r:id="rId11"/>
    <p:sldLayoutId id="2147483688" r:id="rId12"/>
    <p:sldLayoutId id="2147483689" r:id="rId13"/>
    <p:sldLayoutId id="2147483690" r:id="rId14"/>
    <p:sldLayoutId id="2147483696" r:id="rId15"/>
    <p:sldLayoutId id="2147483692" r:id="rId16"/>
    <p:sldLayoutId id="2147483693" r:id="rId17"/>
    <p:sldLayoutId id="2147483707" r:id="rId18"/>
    <p:sldLayoutId id="2147483697" r:id="rId19"/>
    <p:sldLayoutId id="2147483698" r:id="rId20"/>
    <p:sldLayoutId id="2147483706" r:id="rId21"/>
    <p:sldLayoutId id="2147483699" r:id="rId22"/>
    <p:sldLayoutId id="2147483700" r:id="rId23"/>
    <p:sldLayoutId id="2147483702" r:id="rId24"/>
    <p:sldLayoutId id="2147483701" r:id="rId25"/>
    <p:sldLayoutId id="2147483704" r:id="rId26"/>
    <p:sldLayoutId id="2147483703" r:id="rId27"/>
    <p:sldLayoutId id="2147483695" r:id="rId28"/>
    <p:sldLayoutId id="2147483694" r:id="rId29"/>
    <p:sldLayoutId id="2147483672" r:id="rId30"/>
    <p:sldLayoutId id="2147483678" r:id="rId31"/>
    <p:sldLayoutId id="2147483679" r:id="rId32"/>
    <p:sldLayoutId id="2147483676" r:id="rId33"/>
    <p:sldLayoutId id="2147483684" r:id="rId34"/>
    <p:sldLayoutId id="2147483709" r:id="rId35"/>
    <p:sldLayoutId id="2147483710" r:id="rId36"/>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hyperlink" Target="https://ngc.nvidia.com/catalog/containers/nvidia:nemo" TargetMode="External"/><Relationship Id="rId2" Type="http://schemas.openxmlformats.org/officeDocument/2006/relationships/notesSlide" Target="../notesSlides/notesSlide2.xml"/><Relationship Id="rId1" Type="http://schemas.openxmlformats.org/officeDocument/2006/relationships/slideLayout" Target="../slideLayouts/slideLayout36.xml"/><Relationship Id="rId5" Type="http://schemas.openxmlformats.org/officeDocument/2006/relationships/image" Target="../media/image17.png"/><Relationship Id="rId4" Type="http://schemas.openxmlformats.org/officeDocument/2006/relationships/hyperlink" Target="https://github.com/NVIDIA/NeMo"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nvdam.nvidia.com/dam/dashboard" TargetMode="Externa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18.xml"/><Relationship Id="rId4" Type="http://schemas.openxmlformats.org/officeDocument/2006/relationships/hyperlink" Target="https://nvdam.nvidia.com/portals/8nw766or/IconographyPort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VIDIA/NeMo/blob/main/tutorials/nlp/Token_Classification-BioMegatron.ipynb"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VIDIA/NeMo/blob/main/tutorials/nlp/Relation_Extraction-BioMegatron.ipyn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371600" y="13898880"/>
            <a:ext cx="27432000" cy="4937760"/>
          </a:xfrm>
        </p:spPr>
        <p:txBody>
          <a:bodyPr/>
          <a:lstStyle/>
          <a:p>
            <a:r>
              <a:rPr lang="en-US" dirty="0"/>
              <a:t>Creating Computable Knowledge from Unstructured Information</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371600" y="18793968"/>
            <a:ext cx="27432000" cy="1703832"/>
          </a:xfrm>
        </p:spPr>
        <p:txBody>
          <a:bodyPr>
            <a:normAutofit fontScale="92500" lnSpcReduction="10000"/>
          </a:bodyPr>
          <a:lstStyle/>
          <a:p>
            <a:r>
              <a:rPr lang="en-US" dirty="0"/>
              <a:t>Cristiana Dinea | </a:t>
            </a:r>
            <a:r>
              <a:rPr lang="en-US" dirty="0" err="1"/>
              <a:t>NVIDIa</a:t>
            </a:r>
            <a:endParaRPr lang="en-US" dirty="0"/>
          </a:p>
          <a:p>
            <a:r>
              <a:rPr lang="en-US" dirty="0"/>
              <a:t>Virginia </a:t>
            </a:r>
            <a:r>
              <a:rPr lang="en-US" dirty="0" err="1"/>
              <a:t>aDAMS</a:t>
            </a:r>
            <a:r>
              <a:rPr lang="en-US" dirty="0"/>
              <a:t> | NVIDIA</a:t>
            </a:r>
          </a:p>
        </p:txBody>
      </p:sp>
      <p:pic>
        <p:nvPicPr>
          <p:cNvPr id="3" name="Picture 2" descr="Text&#10;&#10;Description automatically generated">
            <a:extLst>
              <a:ext uri="{FF2B5EF4-FFF2-40B4-BE49-F238E27FC236}">
                <a16:creationId xmlns:a16="http://schemas.microsoft.com/office/drawing/2014/main" id="{9E431BD6-FDB8-EB4D-823A-657F0B89C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7740" y="3173730"/>
            <a:ext cx="9931400" cy="2705100"/>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71BA00CF-E7ED-D244-A5D8-CC846B554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1390" y="6904990"/>
            <a:ext cx="5067300" cy="1155700"/>
          </a:xfrm>
          <a:prstGeom prst="rect">
            <a:avLst/>
          </a:prstGeom>
        </p:spPr>
      </p:pic>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CF89-3322-428D-9E52-4B21F4DDD4ED}"/>
              </a:ext>
            </a:extLst>
          </p:cNvPr>
          <p:cNvSpPr>
            <a:spLocks noGrp="1"/>
          </p:cNvSpPr>
          <p:nvPr>
            <p:ph type="title"/>
          </p:nvPr>
        </p:nvSpPr>
        <p:spPr/>
        <p:txBody>
          <a:bodyPr/>
          <a:lstStyle/>
          <a:p>
            <a:r>
              <a:rPr lang="en-US"/>
              <a:t>Self-alignment pre-training</a:t>
            </a:r>
          </a:p>
        </p:txBody>
      </p:sp>
      <p:sp>
        <p:nvSpPr>
          <p:cNvPr id="3" name="Text Placeholder 2">
            <a:extLst>
              <a:ext uri="{FF2B5EF4-FFF2-40B4-BE49-F238E27FC236}">
                <a16:creationId xmlns:a16="http://schemas.microsoft.com/office/drawing/2014/main" id="{DE205CC5-062B-48C9-A02A-B22BA2BD98D0}"/>
              </a:ext>
            </a:extLst>
          </p:cNvPr>
          <p:cNvSpPr>
            <a:spLocks noGrp="1"/>
          </p:cNvSpPr>
          <p:nvPr>
            <p:ph type="body" sz="quarter" idx="10"/>
          </p:nvPr>
        </p:nvSpPr>
        <p:spPr/>
        <p:txBody>
          <a:bodyPr/>
          <a:lstStyle/>
          <a:p>
            <a:r>
              <a:rPr lang="en-US"/>
              <a:t>Generate embedding representations clustered directly for entity linking in UMLS</a:t>
            </a:r>
          </a:p>
        </p:txBody>
      </p:sp>
      <p:sp>
        <p:nvSpPr>
          <p:cNvPr id="4" name="Content Placeholder 3">
            <a:extLst>
              <a:ext uri="{FF2B5EF4-FFF2-40B4-BE49-F238E27FC236}">
                <a16:creationId xmlns:a16="http://schemas.microsoft.com/office/drawing/2014/main" id="{4BFAAB36-4543-4FCD-9154-04FEA2DB44B5}"/>
              </a:ext>
            </a:extLst>
          </p:cNvPr>
          <p:cNvSpPr>
            <a:spLocks noGrp="1"/>
          </p:cNvSpPr>
          <p:nvPr>
            <p:ph idx="1"/>
          </p:nvPr>
        </p:nvSpPr>
        <p:spPr>
          <a:xfrm>
            <a:off x="2514600" y="4846320"/>
            <a:ext cx="12573000" cy="13651992"/>
          </a:xfrm>
        </p:spPr>
        <p:txBody>
          <a:bodyPr/>
          <a:lstStyle/>
          <a:p>
            <a:r>
              <a:rPr lang="en-US"/>
              <a:t>End-to-End Medical Entity Linking</a:t>
            </a:r>
          </a:p>
          <a:p>
            <a:r>
              <a:rPr lang="en-US"/>
              <a:t>Goal is to design a novel objective that clusters synonyms of the same concept</a:t>
            </a:r>
          </a:p>
          <a:p>
            <a:r>
              <a:rPr lang="en-US"/>
              <a:t>Hard positive pairs have the same entity ID but are farther away from each other in vector space than the closest negative pair by some margin</a:t>
            </a:r>
          </a:p>
          <a:p>
            <a:endParaRPr lang="en-US"/>
          </a:p>
          <a:p>
            <a:pPr marL="0" indent="0">
              <a:buNone/>
            </a:pPr>
            <a:endParaRPr lang="en-US"/>
          </a:p>
          <a:p>
            <a:endParaRPr lang="en-US"/>
          </a:p>
          <a:p>
            <a:r>
              <a:rPr lang="en-US"/>
              <a:t>Pairwise cosine similarity of BERT-based representations, adopt a multi-similarity loss within each mini-batch</a:t>
            </a:r>
          </a:p>
        </p:txBody>
      </p:sp>
      <p:sp>
        <p:nvSpPr>
          <p:cNvPr id="6" name="TextBox 5">
            <a:extLst>
              <a:ext uri="{FF2B5EF4-FFF2-40B4-BE49-F238E27FC236}">
                <a16:creationId xmlns:a16="http://schemas.microsoft.com/office/drawing/2014/main" id="{CC2C585C-E326-48BB-9F7F-B10F8B94186E}"/>
              </a:ext>
            </a:extLst>
          </p:cNvPr>
          <p:cNvSpPr txBox="1"/>
          <p:nvPr/>
        </p:nvSpPr>
        <p:spPr>
          <a:xfrm>
            <a:off x="0" y="20173890"/>
            <a:ext cx="2130552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Liu, F., </a:t>
            </a:r>
            <a:r>
              <a:rPr kumimoji="0" lang="en-US" sz="2000" b="0" i="0"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Shareghi</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E., Meng, Z., </a:t>
            </a:r>
            <a:r>
              <a:rPr kumimoji="0" lang="en-US" sz="2000" b="0" i="0"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Basaldella</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M. &amp; Collier, N. Self-Alignment Pretraining for Biomedical Entity Representations. </a:t>
            </a:r>
            <a:r>
              <a:rPr kumimoji="0" lang="en-US" sz="2000" b="0" i="1"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arXiv</a:t>
            </a:r>
            <a:r>
              <a:rPr kumimoji="0" lang="en-US" sz="2000" b="0" i="1" u="none" strike="noStrike" kern="1200" cap="none" spc="0" normalizeH="0" baseline="0" noProof="0">
                <a:ln>
                  <a:noFill/>
                </a:ln>
                <a:solidFill>
                  <a:srgbClr val="000000"/>
                </a:solidFill>
                <a:effectLst/>
                <a:uLnTx/>
                <a:uFillTx/>
                <a:latin typeface="Trebuchet MS" panose="020B0603020202020204" pitchFamily="34" charset="0"/>
                <a:ea typeface="+mn-ea"/>
                <a:cs typeface="+mn-cs"/>
              </a:rPr>
              <a:t> [cs.CL]</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(2020)</a:t>
            </a:r>
          </a:p>
        </p:txBody>
      </p:sp>
      <p:pic>
        <p:nvPicPr>
          <p:cNvPr id="8" name="Picture 7">
            <a:extLst>
              <a:ext uri="{FF2B5EF4-FFF2-40B4-BE49-F238E27FC236}">
                <a16:creationId xmlns:a16="http://schemas.microsoft.com/office/drawing/2014/main" id="{8ECA3931-2F12-4B4B-ABA4-70A3B259F8F6}"/>
              </a:ext>
            </a:extLst>
          </p:cNvPr>
          <p:cNvPicPr>
            <a:picLocks noChangeAspect="1"/>
          </p:cNvPicPr>
          <p:nvPr/>
        </p:nvPicPr>
        <p:blipFill>
          <a:blip r:embed="rId3"/>
          <a:stretch>
            <a:fillRect/>
          </a:stretch>
        </p:blipFill>
        <p:spPr>
          <a:xfrm>
            <a:off x="17169598" y="4250247"/>
            <a:ext cx="17693687" cy="12073506"/>
          </a:xfrm>
          <a:prstGeom prst="rect">
            <a:avLst/>
          </a:prstGeom>
        </p:spPr>
      </p:pic>
      <p:pic>
        <p:nvPicPr>
          <p:cNvPr id="9" name="Picture 8" descr="Icon&#10;&#10;Description automatically generated">
            <a:extLst>
              <a:ext uri="{FF2B5EF4-FFF2-40B4-BE49-F238E27FC236}">
                <a16:creationId xmlns:a16="http://schemas.microsoft.com/office/drawing/2014/main" id="{DA75B1C3-58AD-4753-AEE0-2AB0FCFDE4CF}"/>
              </a:ext>
            </a:extLst>
          </p:cNvPr>
          <p:cNvPicPr>
            <a:picLocks noChangeAspect="1"/>
          </p:cNvPicPr>
          <p:nvPr/>
        </p:nvPicPr>
        <p:blipFill>
          <a:blip r:embed="rId4"/>
          <a:stretch>
            <a:fillRect/>
          </a:stretch>
        </p:blipFill>
        <p:spPr>
          <a:xfrm>
            <a:off x="2514600" y="9582912"/>
            <a:ext cx="13137777" cy="1408176"/>
          </a:xfrm>
          <a:prstGeom prst="rect">
            <a:avLst/>
          </a:prstGeom>
        </p:spPr>
      </p:pic>
    </p:spTree>
    <p:extLst>
      <p:ext uri="{BB962C8B-B14F-4D97-AF65-F5344CB8AC3E}">
        <p14:creationId xmlns:p14="http://schemas.microsoft.com/office/powerpoint/2010/main" val="303620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A835-5CB2-9F4C-BFD3-32B1F46A7BFE}"/>
              </a:ext>
            </a:extLst>
          </p:cNvPr>
          <p:cNvSpPr>
            <a:spLocks noGrp="1"/>
          </p:cNvSpPr>
          <p:nvPr>
            <p:ph type="title"/>
          </p:nvPr>
        </p:nvSpPr>
        <p:spPr/>
        <p:txBody>
          <a:bodyPr/>
          <a:lstStyle/>
          <a:p>
            <a:r>
              <a:rPr lang="en-US" dirty="0"/>
              <a:t>Walkthrough notebooks</a:t>
            </a:r>
          </a:p>
        </p:txBody>
      </p:sp>
      <p:sp>
        <p:nvSpPr>
          <p:cNvPr id="3" name="Text Placeholder 2">
            <a:extLst>
              <a:ext uri="{FF2B5EF4-FFF2-40B4-BE49-F238E27FC236}">
                <a16:creationId xmlns:a16="http://schemas.microsoft.com/office/drawing/2014/main" id="{860A7469-DBC0-9244-8867-17645B0107BC}"/>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272B9353-B32C-3145-9496-93DA1C1EAAC0}"/>
              </a:ext>
            </a:extLst>
          </p:cNvPr>
          <p:cNvSpPr>
            <a:spLocks noGrp="1"/>
          </p:cNvSpPr>
          <p:nvPr>
            <p:ph idx="1"/>
          </p:nvPr>
        </p:nvSpPr>
        <p:spPr/>
        <p:txBody>
          <a:bodyPr/>
          <a:lstStyle/>
          <a:p>
            <a:r>
              <a:rPr lang="en-US" dirty="0"/>
              <a:t>AWS setup</a:t>
            </a:r>
          </a:p>
          <a:p>
            <a:r>
              <a:rPr lang="en-US" dirty="0"/>
              <a:t>X-lab setup</a:t>
            </a:r>
          </a:p>
          <a:p>
            <a:r>
              <a:rPr lang="en-US" dirty="0"/>
              <a:t>Walkthrough </a:t>
            </a:r>
            <a:r>
              <a:rPr lang="en-US" dirty="0" err="1"/>
              <a:t>ner</a:t>
            </a:r>
            <a:r>
              <a:rPr lang="en-US" dirty="0"/>
              <a:t> re el</a:t>
            </a:r>
          </a:p>
        </p:txBody>
      </p:sp>
    </p:spTree>
    <p:extLst>
      <p:ext uri="{BB962C8B-B14F-4D97-AF65-F5344CB8AC3E}">
        <p14:creationId xmlns:p14="http://schemas.microsoft.com/office/powerpoint/2010/main" val="2129573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4167477332"/>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endParaRPr lang="en-US" sz="8000" b="0" dirty="0">
                        <a:solidFill>
                          <a:schemeClr val="tx2">
                            <a:lumMod val="75000"/>
                          </a:schemeClr>
                        </a:solidFill>
                        <a:latin typeface="Trebuchet MS" panose="020B0603020202020204" pitchFamily="34" charset="0"/>
                      </a:endParaRP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endParaRPr lang="en-US" sz="4400" dirty="0">
                        <a:solidFill>
                          <a:schemeClr val="tx1"/>
                        </a:solidFill>
                        <a:latin typeface="Trebuchet MS" panose="020B0603020202020204" pitchFamily="34" charset="0"/>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Opportunities for improvements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13526684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A835-5CB2-9F4C-BFD3-32B1F46A7BFE}"/>
              </a:ext>
            </a:extLst>
          </p:cNvPr>
          <p:cNvSpPr>
            <a:spLocks noGrp="1"/>
          </p:cNvSpPr>
          <p:nvPr>
            <p:ph type="title"/>
          </p:nvPr>
        </p:nvSpPr>
        <p:spPr/>
        <p:txBody>
          <a:bodyPr/>
          <a:lstStyle/>
          <a:p>
            <a:r>
              <a:rPr lang="en-US" dirty="0"/>
              <a:t>RE score</a:t>
            </a:r>
          </a:p>
        </p:txBody>
      </p:sp>
      <p:sp>
        <p:nvSpPr>
          <p:cNvPr id="3" name="Text Placeholder 2">
            <a:extLst>
              <a:ext uri="{FF2B5EF4-FFF2-40B4-BE49-F238E27FC236}">
                <a16:creationId xmlns:a16="http://schemas.microsoft.com/office/drawing/2014/main" id="{860A7469-DBC0-9244-8867-17645B0107BC}"/>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272B9353-B32C-3145-9496-93DA1C1EAAC0}"/>
              </a:ext>
            </a:extLst>
          </p:cNvPr>
          <p:cNvSpPr>
            <a:spLocks noGrp="1"/>
          </p:cNvSpPr>
          <p:nvPr>
            <p:ph idx="1"/>
          </p:nvPr>
        </p:nvSpPr>
        <p:spPr/>
        <p:txBody>
          <a:bodyPr/>
          <a:lstStyle/>
          <a:p>
            <a:r>
              <a:rPr lang="en-US" dirty="0"/>
              <a:t>Model ensemble</a:t>
            </a:r>
          </a:p>
          <a:p>
            <a:r>
              <a:rPr lang="en-US" dirty="0"/>
              <a:t>Data shuffle</a:t>
            </a:r>
          </a:p>
          <a:p>
            <a:r>
              <a:rPr lang="en-US" dirty="0"/>
              <a:t>Different approach –Virginia , p tuning </a:t>
            </a:r>
          </a:p>
        </p:txBody>
      </p:sp>
    </p:spTree>
    <p:extLst>
      <p:ext uri="{BB962C8B-B14F-4D97-AF65-F5344CB8AC3E}">
        <p14:creationId xmlns:p14="http://schemas.microsoft.com/office/powerpoint/2010/main" val="16141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3487781975"/>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endParaRPr lang="en-US" sz="8000" b="0" dirty="0">
                        <a:solidFill>
                          <a:schemeClr val="tx2">
                            <a:lumMod val="75000"/>
                          </a:schemeClr>
                        </a:solidFill>
                        <a:latin typeface="Trebuchet MS" panose="020B0603020202020204" pitchFamily="34" charset="0"/>
                      </a:endParaRP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endParaRPr lang="en-US" sz="4400" dirty="0">
                        <a:solidFill>
                          <a:schemeClr val="tx1"/>
                        </a:solidFill>
                        <a:latin typeface="Trebuchet MS" panose="020B0603020202020204" pitchFamily="34" charset="0"/>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conclusion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25221139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3693267960"/>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endParaRPr lang="en-US" sz="8000" b="0" dirty="0">
                        <a:solidFill>
                          <a:schemeClr val="tx2">
                            <a:lumMod val="75000"/>
                          </a:schemeClr>
                        </a:solidFill>
                        <a:latin typeface="Trebuchet MS" panose="020B0603020202020204" pitchFamily="34" charset="0"/>
                      </a:endParaRP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endParaRPr lang="en-US" sz="4400" dirty="0">
                        <a:solidFill>
                          <a:schemeClr val="tx1"/>
                        </a:solidFill>
                        <a:latin typeface="Trebuchet MS" panose="020B0603020202020204" pitchFamily="34" charset="0"/>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Next steps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29802901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lstStyle/>
          <a:p>
            <a:r>
              <a:rPr lang="en-US"/>
              <a:t>NVIDIA CONFIDENTIAL SLide</a:t>
            </a:r>
            <a:endParaRPr lang="en-US" dirty="0"/>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514600" y="4846320"/>
            <a:ext cx="31546800" cy="13651992"/>
          </a:xfrm>
        </p:spPr>
        <p:txBody>
          <a:bodyPr/>
          <a:lstStyle/>
          <a:p>
            <a:r>
              <a:rPr lang="en-US" dirty="0"/>
              <a:t>Bullet text (if bullet symbol is not needed, turn to “None” on “Home” tab in “Paragraph” styles)</a:t>
            </a:r>
          </a:p>
          <a:p>
            <a:pPr lvl="1"/>
            <a:r>
              <a:rPr lang="en-US" dirty="0"/>
              <a:t>Secondary bullet text</a:t>
            </a:r>
          </a:p>
          <a:p>
            <a:pPr marL="0" indent="0">
              <a:buNone/>
            </a:pPr>
            <a:r>
              <a:rPr lang="en-US" dirty="0"/>
              <a:t>Use 40 pt. Trebuchet font</a:t>
            </a:r>
          </a:p>
          <a:p>
            <a:pPr marL="0" indent="0">
              <a:buNone/>
            </a:pPr>
            <a:r>
              <a:rPr lang="en-US" dirty="0"/>
              <a:t>Keep points short and informative</a:t>
            </a:r>
          </a:p>
          <a:p>
            <a:pPr marL="0" indent="0">
              <a:buNone/>
            </a:pPr>
            <a:r>
              <a:rPr lang="en-US" dirty="0"/>
              <a:t>Example of</a:t>
            </a:r>
            <a:r>
              <a:rPr lang="en-US" dirty="0">
                <a:solidFill>
                  <a:schemeClr val="tx2"/>
                </a:solidFill>
              </a:rPr>
              <a:t> highlighted </a:t>
            </a:r>
            <a:r>
              <a:rPr lang="en-US" dirty="0"/>
              <a:t>text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lstStyle/>
          <a:p>
            <a:r>
              <a:rPr lang="en-US" dirty="0"/>
              <a:t>Optional Subtitle</a:t>
            </a:r>
          </a:p>
        </p:txBody>
      </p:sp>
    </p:spTree>
    <p:extLst>
      <p:ext uri="{BB962C8B-B14F-4D97-AF65-F5344CB8AC3E}">
        <p14:creationId xmlns:p14="http://schemas.microsoft.com/office/powerpoint/2010/main" val="3351089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lstStyle/>
          <a:p>
            <a:r>
              <a:rPr lang="en-US" dirty="0"/>
              <a:t>Two column layout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lstStyle/>
          <a:p>
            <a:r>
              <a:rPr lang="en-US" dirty="0"/>
              <a:t>Optional Subtitle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Text goes here</a:t>
            </a:r>
          </a:p>
          <a:p>
            <a:pPr lvl="1"/>
            <a:r>
              <a:rPr lang="en-US" dirty="0"/>
              <a:t>Text goes here</a:t>
            </a:r>
          </a:p>
          <a:p>
            <a:r>
              <a:rPr lang="en-US" dirty="0"/>
              <a:t>Text goes here</a:t>
            </a:r>
          </a:p>
          <a:p>
            <a:r>
              <a:rPr lang="en-US" dirty="0"/>
              <a:t>Text goes here</a:t>
            </a:r>
          </a:p>
          <a:p>
            <a:pPr lvl="1"/>
            <a:r>
              <a:rPr lang="en-US" dirty="0"/>
              <a:t>Text goes here</a:t>
            </a:r>
          </a:p>
          <a:p>
            <a:endParaRPr lang="en-US" dirty="0"/>
          </a:p>
        </p:txBody>
      </p:sp>
      <p:sp>
        <p:nvSpPr>
          <p:cNvPr id="8" name="Content Placeholder 7">
            <a:extLst>
              <a:ext uri="{FF2B5EF4-FFF2-40B4-BE49-F238E27FC236}">
                <a16:creationId xmlns:a16="http://schemas.microsoft.com/office/drawing/2014/main" id="{2D6C8F2F-F8D5-4F1B-AD56-4F0F3FC9B013}"/>
              </a:ext>
            </a:extLst>
          </p:cNvPr>
          <p:cNvSpPr>
            <a:spLocks noGrp="1"/>
          </p:cNvSpPr>
          <p:nvPr>
            <p:ph idx="11"/>
          </p:nvPr>
        </p:nvSpPr>
        <p:spPr/>
        <p:txBody>
          <a:bodyPr/>
          <a:lstStyle/>
          <a:p>
            <a:r>
              <a:rPr lang="en-US" dirty="0"/>
              <a:t>Text goes here</a:t>
            </a:r>
          </a:p>
          <a:p>
            <a:pPr lvl="1"/>
            <a:r>
              <a:rPr lang="en-US" dirty="0"/>
              <a:t>Text goes here</a:t>
            </a:r>
          </a:p>
          <a:p>
            <a:pPr lvl="1"/>
            <a:r>
              <a:rPr lang="en-US" dirty="0"/>
              <a:t>Text goes here</a:t>
            </a:r>
          </a:p>
          <a:p>
            <a:r>
              <a:rPr lang="en-US" dirty="0"/>
              <a:t>Text goes here</a:t>
            </a:r>
          </a:p>
          <a:p>
            <a:r>
              <a:rPr lang="en-US" dirty="0"/>
              <a:t>Text goes here</a:t>
            </a:r>
          </a:p>
          <a:p>
            <a:endParaRPr lang="en-US" dirty="0"/>
          </a:p>
        </p:txBody>
      </p:sp>
    </p:spTree>
    <p:extLst>
      <p:ext uri="{BB962C8B-B14F-4D97-AF65-F5344CB8AC3E}">
        <p14:creationId xmlns:p14="http://schemas.microsoft.com/office/powerpoint/2010/main" val="1984425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NVIDIA Two column confidential slide</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Optional Subtitle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Text goes here</a:t>
            </a:r>
          </a:p>
          <a:p>
            <a:pPr lvl="1"/>
            <a:r>
              <a:rPr lang="en-US" dirty="0"/>
              <a:t>Text goes here</a:t>
            </a:r>
          </a:p>
          <a:p>
            <a:r>
              <a:rPr lang="en-US" dirty="0"/>
              <a:t>Text goes here</a:t>
            </a:r>
          </a:p>
          <a:p>
            <a:r>
              <a:rPr lang="en-US" dirty="0"/>
              <a:t>Text goes here</a:t>
            </a:r>
          </a:p>
          <a:p>
            <a:pPr lvl="1"/>
            <a:r>
              <a:rPr lang="en-US" dirty="0"/>
              <a:t>Text goes here</a:t>
            </a:r>
          </a:p>
          <a:p>
            <a:endParaRPr lang="en-US" dirty="0"/>
          </a:p>
        </p:txBody>
      </p:sp>
      <p:sp>
        <p:nvSpPr>
          <p:cNvPr id="8" name="Content Placeholder 7">
            <a:extLst>
              <a:ext uri="{FF2B5EF4-FFF2-40B4-BE49-F238E27FC236}">
                <a16:creationId xmlns:a16="http://schemas.microsoft.com/office/drawing/2014/main" id="{2D6C8F2F-F8D5-4F1B-AD56-4F0F3FC9B013}"/>
              </a:ext>
            </a:extLst>
          </p:cNvPr>
          <p:cNvSpPr>
            <a:spLocks noGrp="1"/>
          </p:cNvSpPr>
          <p:nvPr>
            <p:ph idx="11"/>
          </p:nvPr>
        </p:nvSpPr>
        <p:spPr/>
        <p:txBody>
          <a:bodyPr/>
          <a:lstStyle/>
          <a:p>
            <a:r>
              <a:rPr lang="en-US" dirty="0"/>
              <a:t>Text goes here</a:t>
            </a:r>
          </a:p>
          <a:p>
            <a:pPr lvl="1"/>
            <a:r>
              <a:rPr lang="en-US" dirty="0"/>
              <a:t>Text goes here</a:t>
            </a:r>
          </a:p>
          <a:p>
            <a:pPr lvl="1"/>
            <a:r>
              <a:rPr lang="en-US" dirty="0"/>
              <a:t>Text goes here</a:t>
            </a:r>
          </a:p>
          <a:p>
            <a:r>
              <a:rPr lang="en-US" dirty="0"/>
              <a:t>Text goes here</a:t>
            </a:r>
          </a:p>
          <a:p>
            <a:r>
              <a:rPr lang="en-US" dirty="0"/>
              <a:t>Text goes here</a:t>
            </a:r>
          </a:p>
          <a:p>
            <a:endParaRPr lang="en-US" dirty="0"/>
          </a:p>
        </p:txBody>
      </p:sp>
    </p:spTree>
    <p:extLst>
      <p:ext uri="{BB962C8B-B14F-4D97-AF65-F5344CB8AC3E}">
        <p14:creationId xmlns:p14="http://schemas.microsoft.com/office/powerpoint/2010/main" val="3118543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Coding title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Bullet text (if bullet symbol is not needed, turn to “None” on “Home” tab in “Paragraph” styles)</a:t>
            </a:r>
          </a:p>
          <a:p>
            <a:pPr lvl="1"/>
            <a:r>
              <a:rPr lang="en-US" dirty="0"/>
              <a:t>Secondary bullet text</a:t>
            </a:r>
          </a:p>
          <a:p>
            <a:pPr marL="0" indent="0">
              <a:buNone/>
            </a:pPr>
            <a:r>
              <a:rPr lang="en-US" dirty="0"/>
              <a:t>Use 40 pt. Trebuchet font</a:t>
            </a:r>
          </a:p>
          <a:p>
            <a:pPr marL="0" indent="0">
              <a:buNone/>
            </a:pPr>
            <a:r>
              <a:rPr lang="en-US" dirty="0"/>
              <a:t>Keep points short and informative</a:t>
            </a:r>
          </a:p>
          <a:p>
            <a:pPr marL="0" indent="0">
              <a:buNone/>
            </a:pPr>
            <a:r>
              <a:rPr lang="en-US" dirty="0"/>
              <a:t>Example of</a:t>
            </a:r>
            <a:r>
              <a:rPr lang="en-US" dirty="0">
                <a:solidFill>
                  <a:schemeClr val="tx2"/>
                </a:solidFill>
              </a:rPr>
              <a:t> highlighted </a:t>
            </a:r>
            <a:r>
              <a:rPr lang="en-US" dirty="0"/>
              <a:t>text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Coding Subtitle</a:t>
            </a:r>
          </a:p>
        </p:txBody>
      </p:sp>
    </p:spTree>
    <p:extLst>
      <p:ext uri="{BB962C8B-B14F-4D97-AF65-F5344CB8AC3E}">
        <p14:creationId xmlns:p14="http://schemas.microsoft.com/office/powerpoint/2010/main" val="1596348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652833327"/>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r>
                        <a:rPr lang="en-US" sz="8000" b="0" dirty="0">
                          <a:solidFill>
                            <a:schemeClr val="tx2">
                              <a:lumMod val="75000"/>
                            </a:schemeClr>
                          </a:solidFill>
                          <a:latin typeface="Trebuchet MS" panose="020B0603020202020204" pitchFamily="34" charset="0"/>
                        </a:rPr>
                        <a:t>AGENDA</a:t>
                      </a: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r>
                        <a:rPr lang="en-US" sz="4400" dirty="0">
                          <a:solidFill>
                            <a:schemeClr val="tx1"/>
                          </a:solidFill>
                          <a:latin typeface="Trebuchet MS" panose="020B0603020202020204" pitchFamily="34" charset="0"/>
                        </a:rPr>
                        <a:t>Why knowledge extraction?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Baseline implementation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Opportunities for improvements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Conclusion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Next steps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1119704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NVIDIA CONFIDENTIAL SLIDE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Bullet text (if bullet symbol is not needed, turn to “None” on “Home” tab in “Paragraph” styles)</a:t>
            </a:r>
          </a:p>
          <a:p>
            <a:pPr lvl="1"/>
            <a:r>
              <a:rPr lang="en-US" dirty="0"/>
              <a:t>Secondary bullet text</a:t>
            </a:r>
          </a:p>
          <a:p>
            <a:pPr marL="0" indent="0">
              <a:buNone/>
            </a:pPr>
            <a:r>
              <a:rPr lang="en-US" dirty="0"/>
              <a:t>Use 40 pt. Trebuchet font</a:t>
            </a:r>
          </a:p>
          <a:p>
            <a:pPr marL="0" indent="0">
              <a:buNone/>
            </a:pPr>
            <a:r>
              <a:rPr lang="en-US" dirty="0"/>
              <a:t>Keep points short and informative</a:t>
            </a:r>
          </a:p>
          <a:p>
            <a:pPr marL="0" indent="0">
              <a:buNone/>
            </a:pPr>
            <a:r>
              <a:rPr lang="en-US" dirty="0"/>
              <a:t>Example of</a:t>
            </a:r>
            <a:r>
              <a:rPr lang="en-US" dirty="0">
                <a:solidFill>
                  <a:schemeClr val="tx2"/>
                </a:solidFill>
              </a:rPr>
              <a:t> highlighted </a:t>
            </a:r>
            <a:r>
              <a:rPr lang="en-US" dirty="0"/>
              <a:t>text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Coding Slide</a:t>
            </a:r>
          </a:p>
        </p:txBody>
      </p:sp>
    </p:spTree>
    <p:extLst>
      <p:ext uri="{BB962C8B-B14F-4D97-AF65-F5344CB8AC3E}">
        <p14:creationId xmlns:p14="http://schemas.microsoft.com/office/powerpoint/2010/main" val="1875376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9E1C53-6D95-49CE-961E-887F48272D4F}"/>
              </a:ext>
            </a:extLst>
          </p:cNvPr>
          <p:cNvSpPr>
            <a:spLocks noGrp="1"/>
          </p:cNvSpPr>
          <p:nvPr>
            <p:ph type="body" sz="quarter" idx="13"/>
          </p:nvPr>
        </p:nvSpPr>
        <p:spPr/>
        <p:txBody>
          <a:bodyPr/>
          <a:lstStyle/>
          <a:p>
            <a:r>
              <a:rPr lang="fr-FR" dirty="0" err="1"/>
              <a:t>Quote</a:t>
            </a:r>
            <a:r>
              <a:rPr lang="fr-FR" dirty="0"/>
              <a:t> Source, </a:t>
            </a:r>
            <a:r>
              <a:rPr lang="fr-FR" dirty="0" err="1"/>
              <a:t>Trebuchet</a:t>
            </a:r>
            <a:r>
              <a:rPr lang="fr-FR" dirty="0"/>
              <a:t> 40 pt.</a:t>
            </a:r>
          </a:p>
        </p:txBody>
      </p:sp>
      <p:sp>
        <p:nvSpPr>
          <p:cNvPr id="4" name="Text Placeholder 3">
            <a:extLst>
              <a:ext uri="{FF2B5EF4-FFF2-40B4-BE49-F238E27FC236}">
                <a16:creationId xmlns:a16="http://schemas.microsoft.com/office/drawing/2014/main" id="{A3E92FD2-6CB7-4ADC-8EFF-40A9CF70B4AF}"/>
              </a:ext>
            </a:extLst>
          </p:cNvPr>
          <p:cNvSpPr>
            <a:spLocks noGrp="1"/>
          </p:cNvSpPr>
          <p:nvPr>
            <p:ph type="body" sz="quarter" idx="14"/>
          </p:nvPr>
        </p:nvSpPr>
        <p:spPr/>
        <p:txBody>
          <a:bodyPr/>
          <a:lstStyle/>
          <a:p>
            <a:pPr marL="646113" indent="-646113"/>
            <a:r>
              <a:rPr lang="en-US" dirty="0"/>
              <a:t>“Quote example. Trebuchet 100 pt. </a:t>
            </a:r>
            <a:br>
              <a:rPr lang="en-US" dirty="0"/>
            </a:br>
            <a:r>
              <a:rPr lang="en-US" dirty="0"/>
              <a:t>Use with shorter quotes.”</a:t>
            </a:r>
          </a:p>
        </p:txBody>
      </p:sp>
    </p:spTree>
    <p:extLst>
      <p:ext uri="{BB962C8B-B14F-4D97-AF65-F5344CB8AC3E}">
        <p14:creationId xmlns:p14="http://schemas.microsoft.com/office/powerpoint/2010/main" val="627431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Color palette</a:t>
            </a:r>
          </a:p>
        </p:txBody>
      </p:sp>
      <p:sp>
        <p:nvSpPr>
          <p:cNvPr id="60" name="Rectangle 59">
            <a:extLst>
              <a:ext uri="{FF2B5EF4-FFF2-40B4-BE49-F238E27FC236}">
                <a16:creationId xmlns:a16="http://schemas.microsoft.com/office/drawing/2014/main" id="{830125D8-0CEE-4F25-9E73-B84D515EC90C}"/>
              </a:ext>
            </a:extLst>
          </p:cNvPr>
          <p:cNvSpPr/>
          <p:nvPr/>
        </p:nvSpPr>
        <p:spPr>
          <a:xfrm>
            <a:off x="27026219" y="9112764"/>
            <a:ext cx="4321923" cy="2855087"/>
          </a:xfrm>
          <a:prstGeom prst="rect">
            <a:avLst/>
          </a:prstGeom>
          <a:solidFill>
            <a:schemeClr val="accent4"/>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1" name="Rectangle 60">
            <a:extLst>
              <a:ext uri="{FF2B5EF4-FFF2-40B4-BE49-F238E27FC236}">
                <a16:creationId xmlns:a16="http://schemas.microsoft.com/office/drawing/2014/main" id="{13B703F8-EC02-49EA-AD6D-81038FB7756B}"/>
              </a:ext>
            </a:extLst>
          </p:cNvPr>
          <p:cNvSpPr/>
          <p:nvPr/>
        </p:nvSpPr>
        <p:spPr>
          <a:xfrm>
            <a:off x="22277679" y="9112764"/>
            <a:ext cx="4321923" cy="2855087"/>
          </a:xfrm>
          <a:prstGeom prst="rect">
            <a:avLst/>
          </a:prstGeom>
          <a:solidFill>
            <a:schemeClr val="accent5"/>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2" name="Rectangle 61">
            <a:extLst>
              <a:ext uri="{FF2B5EF4-FFF2-40B4-BE49-F238E27FC236}">
                <a16:creationId xmlns:a16="http://schemas.microsoft.com/office/drawing/2014/main" id="{D6F99A4E-515D-4148-B7D2-A5AC201B4342}"/>
              </a:ext>
            </a:extLst>
          </p:cNvPr>
          <p:cNvSpPr/>
          <p:nvPr/>
        </p:nvSpPr>
        <p:spPr>
          <a:xfrm>
            <a:off x="27026219" y="5625574"/>
            <a:ext cx="4321923" cy="2855087"/>
          </a:xfrm>
          <a:prstGeom prst="rect">
            <a:avLst/>
          </a:prstGeom>
          <a:solidFill>
            <a:schemeClr val="bg2"/>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3" name="Rectangle 62">
            <a:extLst>
              <a:ext uri="{FF2B5EF4-FFF2-40B4-BE49-F238E27FC236}">
                <a16:creationId xmlns:a16="http://schemas.microsoft.com/office/drawing/2014/main" id="{B6E8B244-0A93-4E6E-B687-35564F5B660B}"/>
              </a:ext>
            </a:extLst>
          </p:cNvPr>
          <p:cNvSpPr/>
          <p:nvPr/>
        </p:nvSpPr>
        <p:spPr>
          <a:xfrm>
            <a:off x="22277679" y="5625574"/>
            <a:ext cx="4321923" cy="2855087"/>
          </a:xfrm>
          <a:prstGeom prst="rect">
            <a:avLst/>
          </a:prstGeom>
          <a:solidFill>
            <a:schemeClr val="bg1"/>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4" name="Rectangle 63">
            <a:extLst>
              <a:ext uri="{FF2B5EF4-FFF2-40B4-BE49-F238E27FC236}">
                <a16:creationId xmlns:a16="http://schemas.microsoft.com/office/drawing/2014/main" id="{1CCC637B-B663-4795-8265-FB4D89B87DCD}"/>
              </a:ext>
            </a:extLst>
          </p:cNvPr>
          <p:cNvSpPr/>
          <p:nvPr/>
        </p:nvSpPr>
        <p:spPr>
          <a:xfrm>
            <a:off x="12224196" y="5625574"/>
            <a:ext cx="9616537" cy="6342277"/>
          </a:xfrm>
          <a:prstGeom prst="rect">
            <a:avLst/>
          </a:prstGeom>
          <a:solidFill>
            <a:schemeClr val="tx2"/>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5" name="Oval 64">
            <a:extLst>
              <a:ext uri="{FF2B5EF4-FFF2-40B4-BE49-F238E27FC236}">
                <a16:creationId xmlns:a16="http://schemas.microsoft.com/office/drawing/2014/main" id="{D6976C8C-AE61-4BED-9136-8C5C46DCC5DA}"/>
              </a:ext>
            </a:extLst>
          </p:cNvPr>
          <p:cNvSpPr/>
          <p:nvPr/>
        </p:nvSpPr>
        <p:spPr>
          <a:xfrm>
            <a:off x="5718323" y="13387599"/>
            <a:ext cx="3127026" cy="3127019"/>
          </a:xfrm>
          <a:prstGeom prst="ellipse">
            <a:avLst/>
          </a:prstGeom>
          <a:solidFill>
            <a:schemeClr val="accent1"/>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6" name="Oval 65">
            <a:extLst>
              <a:ext uri="{FF2B5EF4-FFF2-40B4-BE49-F238E27FC236}">
                <a16:creationId xmlns:a16="http://schemas.microsoft.com/office/drawing/2014/main" id="{84130134-659A-4311-BACA-4E0F301A0FAC}"/>
              </a:ext>
            </a:extLst>
          </p:cNvPr>
          <p:cNvSpPr/>
          <p:nvPr/>
        </p:nvSpPr>
        <p:spPr>
          <a:xfrm>
            <a:off x="9731647" y="13387599"/>
            <a:ext cx="3127026" cy="3127019"/>
          </a:xfrm>
          <a:prstGeom prst="ellipse">
            <a:avLst/>
          </a:prstGeom>
          <a:solidFill>
            <a:schemeClr val="accent2"/>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7" name="Oval 66">
            <a:extLst>
              <a:ext uri="{FF2B5EF4-FFF2-40B4-BE49-F238E27FC236}">
                <a16:creationId xmlns:a16="http://schemas.microsoft.com/office/drawing/2014/main" id="{1056E354-EFB0-4E52-8FFA-9DDE20BFF5F0}"/>
              </a:ext>
            </a:extLst>
          </p:cNvPr>
          <p:cNvSpPr/>
          <p:nvPr/>
        </p:nvSpPr>
        <p:spPr>
          <a:xfrm>
            <a:off x="13744974" y="13387599"/>
            <a:ext cx="3127026" cy="3127019"/>
          </a:xfrm>
          <a:prstGeom prst="ellipse">
            <a:avLst/>
          </a:prstGeom>
          <a:solidFill>
            <a:schemeClr val="accent6"/>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8" name="Oval 67">
            <a:extLst>
              <a:ext uri="{FF2B5EF4-FFF2-40B4-BE49-F238E27FC236}">
                <a16:creationId xmlns:a16="http://schemas.microsoft.com/office/drawing/2014/main" id="{78BC88E3-2525-4D1C-BC23-E62BF7CA1677}"/>
              </a:ext>
            </a:extLst>
          </p:cNvPr>
          <p:cNvSpPr/>
          <p:nvPr/>
        </p:nvSpPr>
        <p:spPr>
          <a:xfrm>
            <a:off x="17758299" y="13387599"/>
            <a:ext cx="3127026" cy="3127019"/>
          </a:xfrm>
          <a:prstGeom prst="ellipse">
            <a:avLst/>
          </a:prstGeom>
          <a:solidFill>
            <a:schemeClr val="accent3"/>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9" name="Oval 68">
            <a:extLst>
              <a:ext uri="{FF2B5EF4-FFF2-40B4-BE49-F238E27FC236}">
                <a16:creationId xmlns:a16="http://schemas.microsoft.com/office/drawing/2014/main" id="{37C85349-8A6F-4633-9129-E70C6CC7A993}"/>
              </a:ext>
            </a:extLst>
          </p:cNvPr>
          <p:cNvSpPr/>
          <p:nvPr/>
        </p:nvSpPr>
        <p:spPr>
          <a:xfrm>
            <a:off x="21771631" y="13387599"/>
            <a:ext cx="3127026" cy="3127019"/>
          </a:xfrm>
          <a:prstGeom prst="ellipse">
            <a:avLst/>
          </a:prstGeom>
          <a:solidFill>
            <a:srgbClr val="FAC200"/>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cxnSp>
        <p:nvCxnSpPr>
          <p:cNvPr id="70" name="Straight Connector 69">
            <a:extLst>
              <a:ext uri="{FF2B5EF4-FFF2-40B4-BE49-F238E27FC236}">
                <a16:creationId xmlns:a16="http://schemas.microsoft.com/office/drawing/2014/main" id="{083A2333-BB8E-463D-A455-3B40F89F16D9}"/>
              </a:ext>
            </a:extLst>
          </p:cNvPr>
          <p:cNvCxnSpPr>
            <a:cxnSpLocks/>
          </p:cNvCxnSpPr>
          <p:nvPr/>
        </p:nvCxnSpPr>
        <p:spPr>
          <a:xfrm>
            <a:off x="25592871" y="14950774"/>
            <a:ext cx="5791640" cy="0"/>
          </a:xfrm>
          <a:prstGeom prst="line">
            <a:avLst/>
          </a:prstGeom>
          <a:ln w="9525">
            <a:solidFill>
              <a:schemeClr val="bg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5BD38230-303B-426C-94BA-2023D75E4D71}"/>
              </a:ext>
            </a:extLst>
          </p:cNvPr>
          <p:cNvSpPr txBox="1"/>
          <p:nvPr/>
        </p:nvSpPr>
        <p:spPr>
          <a:xfrm>
            <a:off x="25523729" y="14035700"/>
            <a:ext cx="3568337" cy="16525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50000"/>
              </a:lnSpc>
            </a:pPr>
            <a:r>
              <a:rPr lang="en-US" sz="3600" dirty="0">
                <a:solidFill>
                  <a:schemeClr val="bg1"/>
                </a:solidFill>
                <a:latin typeface="Trebuchet MS" panose="020B0603020202020204" pitchFamily="34" charset="0"/>
              </a:rPr>
              <a:t>Secondary</a:t>
            </a:r>
          </a:p>
          <a:p>
            <a:pPr>
              <a:lnSpc>
                <a:spcPct val="150000"/>
              </a:lnSpc>
            </a:pPr>
            <a:r>
              <a:rPr lang="en-US" sz="3600" dirty="0">
                <a:solidFill>
                  <a:schemeClr val="bg1"/>
                </a:solidFill>
                <a:latin typeface="Trebuchet MS" panose="020B0603020202020204" pitchFamily="34" charset="0"/>
              </a:rPr>
              <a:t>Colors</a:t>
            </a:r>
          </a:p>
        </p:txBody>
      </p:sp>
      <p:cxnSp>
        <p:nvCxnSpPr>
          <p:cNvPr id="72" name="Straight Connector 71">
            <a:extLst>
              <a:ext uri="{FF2B5EF4-FFF2-40B4-BE49-F238E27FC236}">
                <a16:creationId xmlns:a16="http://schemas.microsoft.com/office/drawing/2014/main" id="{81B930DB-A973-4859-AC22-4E7B9DA4853F}"/>
              </a:ext>
            </a:extLst>
          </p:cNvPr>
          <p:cNvCxnSpPr>
            <a:cxnSpLocks/>
          </p:cNvCxnSpPr>
          <p:nvPr/>
        </p:nvCxnSpPr>
        <p:spPr>
          <a:xfrm>
            <a:off x="5735824" y="8836075"/>
            <a:ext cx="5791640" cy="0"/>
          </a:xfrm>
          <a:prstGeom prst="line">
            <a:avLst/>
          </a:prstGeom>
          <a:ln w="9525">
            <a:solidFill>
              <a:schemeClr val="bg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63D2C36-4178-4C6A-A87E-629AAB932BC8}"/>
              </a:ext>
            </a:extLst>
          </p:cNvPr>
          <p:cNvSpPr txBox="1"/>
          <p:nvPr/>
        </p:nvSpPr>
        <p:spPr>
          <a:xfrm>
            <a:off x="5025223" y="7910669"/>
            <a:ext cx="6570223" cy="16525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150000"/>
              </a:lnSpc>
            </a:pPr>
            <a:r>
              <a:rPr lang="en-US" sz="3600" dirty="0">
                <a:solidFill>
                  <a:schemeClr val="bg1"/>
                </a:solidFill>
                <a:latin typeface="Trebuchet MS" panose="020B0603020202020204" pitchFamily="34" charset="0"/>
              </a:rPr>
              <a:t>Primary and</a:t>
            </a:r>
          </a:p>
          <a:p>
            <a:pPr algn="r">
              <a:lnSpc>
                <a:spcPct val="150000"/>
              </a:lnSpc>
            </a:pPr>
            <a:r>
              <a:rPr lang="en-US" sz="3600" dirty="0">
                <a:solidFill>
                  <a:schemeClr val="bg1"/>
                </a:solidFill>
                <a:latin typeface="Trebuchet MS" panose="020B0603020202020204" pitchFamily="34" charset="0"/>
              </a:rPr>
              <a:t>Neutral Colors</a:t>
            </a:r>
          </a:p>
        </p:txBody>
      </p:sp>
      <p:sp>
        <p:nvSpPr>
          <p:cNvPr id="74" name="TextBox 73">
            <a:extLst>
              <a:ext uri="{FF2B5EF4-FFF2-40B4-BE49-F238E27FC236}">
                <a16:creationId xmlns:a16="http://schemas.microsoft.com/office/drawing/2014/main" id="{9819BB72-DE04-4231-9103-46154F0379C7}"/>
              </a:ext>
            </a:extLst>
          </p:cNvPr>
          <p:cNvSpPr txBox="1"/>
          <p:nvPr/>
        </p:nvSpPr>
        <p:spPr>
          <a:xfrm>
            <a:off x="22530844" y="6629832"/>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Trebuchet MS" panose="020B0603020202020204" pitchFamily="34" charset="0"/>
              </a:rPr>
              <a:t>Black</a:t>
            </a:r>
          </a:p>
          <a:p>
            <a:pPr algn="ctr">
              <a:lnSpc>
                <a:spcPct val="90000"/>
              </a:lnSpc>
            </a:pPr>
            <a:r>
              <a:rPr lang="en-US" sz="2800" dirty="0">
                <a:solidFill>
                  <a:schemeClr val="tx1"/>
                </a:solidFill>
                <a:latin typeface="Trebuchet MS" panose="020B0603020202020204" pitchFamily="34" charset="0"/>
              </a:rPr>
              <a:t>0 / 0 / 0</a:t>
            </a:r>
          </a:p>
        </p:txBody>
      </p:sp>
      <p:sp>
        <p:nvSpPr>
          <p:cNvPr id="75" name="TextBox 74">
            <a:extLst>
              <a:ext uri="{FF2B5EF4-FFF2-40B4-BE49-F238E27FC236}">
                <a16:creationId xmlns:a16="http://schemas.microsoft.com/office/drawing/2014/main" id="{1D5AF9FA-6B41-425C-9F33-3779F22A0C50}"/>
              </a:ext>
            </a:extLst>
          </p:cNvPr>
          <p:cNvSpPr txBox="1"/>
          <p:nvPr/>
        </p:nvSpPr>
        <p:spPr>
          <a:xfrm>
            <a:off x="12224199" y="8307352"/>
            <a:ext cx="9532933"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NVIDIA Green</a:t>
            </a:r>
          </a:p>
          <a:p>
            <a:pPr algn="ctr">
              <a:lnSpc>
                <a:spcPct val="90000"/>
              </a:lnSpc>
            </a:pPr>
            <a:r>
              <a:rPr lang="en-US" sz="2800">
                <a:solidFill>
                  <a:schemeClr val="tx1"/>
                </a:solidFill>
                <a:latin typeface="Trebuchet MS" panose="020B0603020202020204" pitchFamily="34" charset="0"/>
              </a:rPr>
              <a:t>RGB: 118 / 185 / 0</a:t>
            </a:r>
          </a:p>
        </p:txBody>
      </p:sp>
      <p:sp>
        <p:nvSpPr>
          <p:cNvPr id="76" name="TextBox 75">
            <a:extLst>
              <a:ext uri="{FF2B5EF4-FFF2-40B4-BE49-F238E27FC236}">
                <a16:creationId xmlns:a16="http://schemas.microsoft.com/office/drawing/2014/main" id="{5ECC512E-CB02-44BC-BD5C-703088C3500C}"/>
              </a:ext>
            </a:extLst>
          </p:cNvPr>
          <p:cNvSpPr txBox="1"/>
          <p:nvPr/>
        </p:nvSpPr>
        <p:spPr>
          <a:xfrm>
            <a:off x="27311329" y="6629834"/>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bg1"/>
                </a:solidFill>
                <a:latin typeface="Trebuchet MS" panose="020B0603020202020204" pitchFamily="34" charset="0"/>
              </a:rPr>
              <a:t>Light Gray</a:t>
            </a:r>
          </a:p>
          <a:p>
            <a:pPr algn="ctr">
              <a:lnSpc>
                <a:spcPct val="90000"/>
              </a:lnSpc>
            </a:pPr>
            <a:r>
              <a:rPr lang="en-US" sz="2800">
                <a:solidFill>
                  <a:schemeClr val="bg1"/>
                </a:solidFill>
                <a:latin typeface="Trebuchet MS" panose="020B0603020202020204" pitchFamily="34" charset="0"/>
              </a:rPr>
              <a:t>205 / 205 / 205</a:t>
            </a:r>
          </a:p>
        </p:txBody>
      </p:sp>
      <p:sp>
        <p:nvSpPr>
          <p:cNvPr id="77" name="TextBox 76">
            <a:extLst>
              <a:ext uri="{FF2B5EF4-FFF2-40B4-BE49-F238E27FC236}">
                <a16:creationId xmlns:a16="http://schemas.microsoft.com/office/drawing/2014/main" id="{FDC1B8CA-2C15-4347-B4FA-4EFDD78EDE0B}"/>
              </a:ext>
            </a:extLst>
          </p:cNvPr>
          <p:cNvSpPr txBox="1"/>
          <p:nvPr/>
        </p:nvSpPr>
        <p:spPr>
          <a:xfrm>
            <a:off x="22530844" y="9999966"/>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Medium Gray</a:t>
            </a:r>
          </a:p>
          <a:p>
            <a:pPr algn="ctr">
              <a:lnSpc>
                <a:spcPct val="90000"/>
              </a:lnSpc>
            </a:pPr>
            <a:r>
              <a:rPr lang="en-US" sz="2800">
                <a:solidFill>
                  <a:schemeClr val="tx1"/>
                </a:solidFill>
                <a:latin typeface="Trebuchet MS" panose="020B0603020202020204" pitchFamily="34" charset="0"/>
              </a:rPr>
              <a:t>140 / 140 / 140</a:t>
            </a:r>
          </a:p>
        </p:txBody>
      </p:sp>
      <p:sp>
        <p:nvSpPr>
          <p:cNvPr id="78" name="TextBox 77">
            <a:extLst>
              <a:ext uri="{FF2B5EF4-FFF2-40B4-BE49-F238E27FC236}">
                <a16:creationId xmlns:a16="http://schemas.microsoft.com/office/drawing/2014/main" id="{B1217EF4-E105-4AA8-9F80-CB16234689D8}"/>
              </a:ext>
            </a:extLst>
          </p:cNvPr>
          <p:cNvSpPr txBox="1"/>
          <p:nvPr/>
        </p:nvSpPr>
        <p:spPr>
          <a:xfrm>
            <a:off x="27311329" y="9999964"/>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Dark Gray</a:t>
            </a:r>
          </a:p>
          <a:p>
            <a:pPr algn="ctr">
              <a:lnSpc>
                <a:spcPct val="90000"/>
              </a:lnSpc>
            </a:pPr>
            <a:r>
              <a:rPr lang="en-US" sz="2800">
                <a:solidFill>
                  <a:schemeClr val="tx1"/>
                </a:solidFill>
                <a:latin typeface="Trebuchet MS" panose="020B0603020202020204" pitchFamily="34" charset="0"/>
              </a:rPr>
              <a:t>94 / 94 / 94</a:t>
            </a:r>
          </a:p>
        </p:txBody>
      </p:sp>
      <p:sp>
        <p:nvSpPr>
          <p:cNvPr id="79" name="TextBox 78">
            <a:extLst>
              <a:ext uri="{FF2B5EF4-FFF2-40B4-BE49-F238E27FC236}">
                <a16:creationId xmlns:a16="http://schemas.microsoft.com/office/drawing/2014/main" id="{99CE8D67-6019-4392-AD3C-5573DF6D7A24}"/>
              </a:ext>
            </a:extLst>
          </p:cNvPr>
          <p:cNvSpPr txBox="1"/>
          <p:nvPr/>
        </p:nvSpPr>
        <p:spPr>
          <a:xfrm>
            <a:off x="5718317"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Emerald</a:t>
            </a:r>
          </a:p>
          <a:p>
            <a:pPr algn="ctr">
              <a:lnSpc>
                <a:spcPct val="90000"/>
              </a:lnSpc>
            </a:pPr>
            <a:r>
              <a:rPr lang="en-US" sz="2800">
                <a:solidFill>
                  <a:schemeClr val="tx1"/>
                </a:solidFill>
                <a:latin typeface="Trebuchet MS" panose="020B0603020202020204" pitchFamily="34" charset="0"/>
              </a:rPr>
              <a:t>0 / 133 / 100</a:t>
            </a:r>
          </a:p>
        </p:txBody>
      </p:sp>
      <p:sp>
        <p:nvSpPr>
          <p:cNvPr id="80" name="TextBox 79">
            <a:extLst>
              <a:ext uri="{FF2B5EF4-FFF2-40B4-BE49-F238E27FC236}">
                <a16:creationId xmlns:a16="http://schemas.microsoft.com/office/drawing/2014/main" id="{4ABD8EFC-0465-403C-98D9-6B97714BFE19}"/>
              </a:ext>
            </a:extLst>
          </p:cNvPr>
          <p:cNvSpPr txBox="1"/>
          <p:nvPr/>
        </p:nvSpPr>
        <p:spPr>
          <a:xfrm>
            <a:off x="9731647"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Amethyst</a:t>
            </a:r>
          </a:p>
          <a:p>
            <a:pPr algn="ctr">
              <a:lnSpc>
                <a:spcPct val="90000"/>
              </a:lnSpc>
            </a:pPr>
            <a:r>
              <a:rPr lang="en-US" sz="2800">
                <a:solidFill>
                  <a:schemeClr val="tx1"/>
                </a:solidFill>
                <a:latin typeface="Trebuchet MS" panose="020B0603020202020204" pitchFamily="34" charset="0"/>
              </a:rPr>
              <a:t>93 / 22 / 130</a:t>
            </a:r>
          </a:p>
        </p:txBody>
      </p:sp>
      <p:sp>
        <p:nvSpPr>
          <p:cNvPr id="81" name="TextBox 80">
            <a:extLst>
              <a:ext uri="{FF2B5EF4-FFF2-40B4-BE49-F238E27FC236}">
                <a16:creationId xmlns:a16="http://schemas.microsoft.com/office/drawing/2014/main" id="{77CEDCB2-A3EB-41F9-804A-647A24A0B936}"/>
              </a:ext>
            </a:extLst>
          </p:cNvPr>
          <p:cNvSpPr txBox="1"/>
          <p:nvPr/>
        </p:nvSpPr>
        <p:spPr>
          <a:xfrm>
            <a:off x="13744967"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CPU Blue</a:t>
            </a:r>
          </a:p>
          <a:p>
            <a:pPr algn="ctr">
              <a:lnSpc>
                <a:spcPct val="90000"/>
              </a:lnSpc>
            </a:pPr>
            <a:r>
              <a:rPr lang="en-US" sz="2800">
                <a:solidFill>
                  <a:schemeClr val="tx1"/>
                </a:solidFill>
                <a:latin typeface="Trebuchet MS" panose="020B0603020202020204" pitchFamily="34" charset="0"/>
              </a:rPr>
              <a:t>0 / 113 / 197</a:t>
            </a:r>
          </a:p>
        </p:txBody>
      </p:sp>
      <p:sp>
        <p:nvSpPr>
          <p:cNvPr id="82" name="TextBox 81">
            <a:extLst>
              <a:ext uri="{FF2B5EF4-FFF2-40B4-BE49-F238E27FC236}">
                <a16:creationId xmlns:a16="http://schemas.microsoft.com/office/drawing/2014/main" id="{801B81E3-24AC-4259-BB68-7FF786BF2C42}"/>
              </a:ext>
            </a:extLst>
          </p:cNvPr>
          <p:cNvSpPr txBox="1"/>
          <p:nvPr/>
        </p:nvSpPr>
        <p:spPr>
          <a:xfrm>
            <a:off x="17758299"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Trebuchet MS" panose="020B0603020202020204" pitchFamily="34" charset="0"/>
              </a:rPr>
              <a:t>Garnet</a:t>
            </a:r>
          </a:p>
          <a:p>
            <a:pPr algn="ctr">
              <a:lnSpc>
                <a:spcPct val="90000"/>
              </a:lnSpc>
            </a:pPr>
            <a:r>
              <a:rPr lang="en-US" sz="2800" dirty="0">
                <a:solidFill>
                  <a:schemeClr val="tx1"/>
                </a:solidFill>
                <a:latin typeface="Trebuchet MS" panose="020B0603020202020204" pitchFamily="34" charset="0"/>
              </a:rPr>
              <a:t>137 / 12 / 88</a:t>
            </a:r>
          </a:p>
        </p:txBody>
      </p:sp>
      <p:sp>
        <p:nvSpPr>
          <p:cNvPr id="83" name="TextBox 82">
            <a:extLst>
              <a:ext uri="{FF2B5EF4-FFF2-40B4-BE49-F238E27FC236}">
                <a16:creationId xmlns:a16="http://schemas.microsoft.com/office/drawing/2014/main" id="{4308F669-A054-4D57-8C23-DE63F64C6603}"/>
              </a:ext>
            </a:extLst>
          </p:cNvPr>
          <p:cNvSpPr txBox="1"/>
          <p:nvPr/>
        </p:nvSpPr>
        <p:spPr>
          <a:xfrm>
            <a:off x="21757132"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bg1"/>
                </a:solidFill>
                <a:latin typeface="Trebuchet MS" panose="020B0603020202020204" pitchFamily="34" charset="0"/>
              </a:rPr>
              <a:t>Fluorite</a:t>
            </a:r>
          </a:p>
          <a:p>
            <a:pPr algn="ctr">
              <a:lnSpc>
                <a:spcPct val="90000"/>
              </a:lnSpc>
            </a:pPr>
            <a:r>
              <a:rPr lang="en-US" sz="2800">
                <a:solidFill>
                  <a:schemeClr val="bg1"/>
                </a:solidFill>
                <a:latin typeface="Trebuchet MS" panose="020B0603020202020204" pitchFamily="34" charset="0"/>
              </a:rPr>
              <a:t>250 / 194 / 0</a:t>
            </a:r>
          </a:p>
        </p:txBody>
      </p:sp>
    </p:spTree>
    <p:extLst>
      <p:ext uri="{BB962C8B-B14F-4D97-AF65-F5344CB8AC3E}">
        <p14:creationId xmlns:p14="http://schemas.microsoft.com/office/powerpoint/2010/main" val="2500864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Pie chart</a:t>
            </a:r>
          </a:p>
        </p:txBody>
      </p:sp>
      <p:graphicFrame>
        <p:nvGraphicFramePr>
          <p:cNvPr id="37" name="Chart 36">
            <a:extLst>
              <a:ext uri="{FF2B5EF4-FFF2-40B4-BE49-F238E27FC236}">
                <a16:creationId xmlns:a16="http://schemas.microsoft.com/office/drawing/2014/main" id="{6DA9EF7E-C108-410F-9AC7-72665C37BDF7}"/>
              </a:ext>
            </a:extLst>
          </p:cNvPr>
          <p:cNvGraphicFramePr>
            <a:graphicFrameLocks/>
          </p:cNvGraphicFramePr>
          <p:nvPr>
            <p:extLst>
              <p:ext uri="{D42A27DB-BD31-4B8C-83A1-F6EECF244321}">
                <p14:modId xmlns:p14="http://schemas.microsoft.com/office/powerpoint/2010/main" val="1282473332"/>
              </p:ext>
            </p:extLst>
          </p:nvPr>
        </p:nvGraphicFramePr>
        <p:xfrm>
          <a:off x="7467179" y="3537012"/>
          <a:ext cx="21636910" cy="14367927"/>
        </p:xfrm>
        <a:graphic>
          <a:graphicData uri="http://schemas.openxmlformats.org/drawingml/2006/chart">
            <c:chart xmlns:c="http://schemas.openxmlformats.org/drawingml/2006/chart" xmlns:r="http://schemas.openxmlformats.org/officeDocument/2006/relationships" r:id="rId2"/>
          </a:graphicData>
        </a:graphic>
      </p:graphicFrame>
      <p:sp>
        <p:nvSpPr>
          <p:cNvPr id="38" name="Rectangle 37">
            <a:extLst>
              <a:ext uri="{FF2B5EF4-FFF2-40B4-BE49-F238E27FC236}">
                <a16:creationId xmlns:a16="http://schemas.microsoft.com/office/drawing/2014/main" id="{4999552F-DB83-4EB1-A297-0EB543709B8C}"/>
              </a:ext>
            </a:extLst>
          </p:cNvPr>
          <p:cNvSpPr/>
          <p:nvPr/>
        </p:nvSpPr>
        <p:spPr>
          <a:xfrm>
            <a:off x="5257800" y="19576324"/>
            <a:ext cx="26060400" cy="413570"/>
          </a:xfrm>
          <a:prstGeom prst="rect">
            <a:avLst/>
          </a:prstGeom>
          <a:noFill/>
          <a:ln w="25400" cap="flat" cmpd="sng" algn="ctr">
            <a:noFill/>
            <a:prstDash val="solid"/>
          </a:ln>
          <a:effectLst/>
        </p:spPr>
        <p:txBody>
          <a:bodyPr rtlCol="0" anchor="b"/>
          <a:lstStyle/>
          <a:p>
            <a:pPr algn="ctr" defTabSz="762015" fontAlgn="auto">
              <a:lnSpc>
                <a:spcPct val="90000"/>
              </a:lnSpc>
              <a:spcBef>
                <a:spcPts val="0"/>
              </a:spcBef>
              <a:spcAft>
                <a:spcPts val="0"/>
              </a:spcAft>
              <a:defRPr/>
            </a:pPr>
            <a:r>
              <a:rPr lang="en-US" sz="2400" i="1" kern="0" dirty="0">
                <a:solidFill>
                  <a:schemeClr val="accent5"/>
                </a:solidFill>
                <a:latin typeface="Trebuchet MS"/>
              </a:rPr>
              <a:t>Source: Source information is 24 </a:t>
            </a:r>
            <a:r>
              <a:rPr lang="en-US" sz="2400" i="1" kern="0" dirty="0" err="1">
                <a:solidFill>
                  <a:schemeClr val="accent5"/>
                </a:solidFill>
                <a:latin typeface="Trebuchet MS"/>
              </a:rPr>
              <a:t>pt</a:t>
            </a:r>
            <a:r>
              <a:rPr lang="en-US" sz="2400" i="1" kern="0" dirty="0">
                <a:solidFill>
                  <a:schemeClr val="accent5"/>
                </a:solidFill>
                <a:latin typeface="Trebuchet MS"/>
              </a:rPr>
              <a:t>, italic</a:t>
            </a:r>
          </a:p>
        </p:txBody>
      </p:sp>
    </p:spTree>
    <p:extLst>
      <p:ext uri="{BB962C8B-B14F-4D97-AF65-F5344CB8AC3E}">
        <p14:creationId xmlns:p14="http://schemas.microsoft.com/office/powerpoint/2010/main" val="878013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6422FBAF-BA8C-4DBB-8DB5-C12DD51E7DB6}"/>
              </a:ext>
            </a:extLst>
          </p:cNvPr>
          <p:cNvGraphicFramePr>
            <a:graphicFrameLocks/>
          </p:cNvGraphicFramePr>
          <p:nvPr>
            <p:extLst>
              <p:ext uri="{D42A27DB-BD31-4B8C-83A1-F6EECF244321}">
                <p14:modId xmlns:p14="http://schemas.microsoft.com/office/powerpoint/2010/main" val="1304000845"/>
              </p:ext>
            </p:extLst>
          </p:nvPr>
        </p:nvGraphicFramePr>
        <p:xfrm>
          <a:off x="4667063" y="4402738"/>
          <a:ext cx="29251149" cy="13101492"/>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bar chart</a:t>
            </a:r>
          </a:p>
        </p:txBody>
      </p:sp>
      <p:sp>
        <p:nvSpPr>
          <p:cNvPr id="38" name="Rectangle 37">
            <a:extLst>
              <a:ext uri="{FF2B5EF4-FFF2-40B4-BE49-F238E27FC236}">
                <a16:creationId xmlns:a16="http://schemas.microsoft.com/office/drawing/2014/main" id="{4999552F-DB83-4EB1-A297-0EB543709B8C}"/>
              </a:ext>
            </a:extLst>
          </p:cNvPr>
          <p:cNvSpPr/>
          <p:nvPr/>
        </p:nvSpPr>
        <p:spPr>
          <a:xfrm>
            <a:off x="5257800" y="19576324"/>
            <a:ext cx="26060400" cy="413570"/>
          </a:xfrm>
          <a:prstGeom prst="rect">
            <a:avLst/>
          </a:prstGeom>
          <a:noFill/>
          <a:ln w="25400" cap="flat" cmpd="sng" algn="ctr">
            <a:noFill/>
            <a:prstDash val="solid"/>
          </a:ln>
          <a:effectLst/>
        </p:spPr>
        <p:txBody>
          <a:bodyPr rtlCol="0" anchor="b"/>
          <a:lstStyle/>
          <a:p>
            <a:pPr algn="ctr" defTabSz="762015" fontAlgn="auto">
              <a:lnSpc>
                <a:spcPct val="90000"/>
              </a:lnSpc>
              <a:spcBef>
                <a:spcPts val="0"/>
              </a:spcBef>
              <a:spcAft>
                <a:spcPts val="0"/>
              </a:spcAft>
              <a:defRPr/>
            </a:pPr>
            <a:r>
              <a:rPr lang="en-US" sz="2400" i="1" kern="0" dirty="0">
                <a:solidFill>
                  <a:schemeClr val="accent5"/>
                </a:solidFill>
                <a:latin typeface="Trebuchet MS"/>
              </a:rPr>
              <a:t>Source: Source information is 24 </a:t>
            </a:r>
            <a:r>
              <a:rPr lang="en-US" sz="2400" i="1" kern="0" dirty="0" err="1">
                <a:solidFill>
                  <a:schemeClr val="accent5"/>
                </a:solidFill>
                <a:latin typeface="Trebuchet MS"/>
              </a:rPr>
              <a:t>pt</a:t>
            </a:r>
            <a:r>
              <a:rPr lang="en-US" sz="2400" i="1" kern="0" dirty="0">
                <a:solidFill>
                  <a:schemeClr val="accent5"/>
                </a:solidFill>
                <a:latin typeface="Trebuchet MS"/>
              </a:rPr>
              <a:t>, italic</a:t>
            </a:r>
          </a:p>
        </p:txBody>
      </p:sp>
      <p:sp>
        <p:nvSpPr>
          <p:cNvPr id="7" name="Rectangle 6">
            <a:extLst>
              <a:ext uri="{FF2B5EF4-FFF2-40B4-BE49-F238E27FC236}">
                <a16:creationId xmlns:a16="http://schemas.microsoft.com/office/drawing/2014/main" id="{3BAE803E-509F-42A3-9EBB-9788DAA1F4EF}"/>
              </a:ext>
            </a:extLst>
          </p:cNvPr>
          <p:cNvSpPr/>
          <p:nvPr/>
        </p:nvSpPr>
        <p:spPr>
          <a:xfrm rot="16200000">
            <a:off x="2501001" y="10667026"/>
            <a:ext cx="5943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Y-axis text goes here</a:t>
            </a:r>
          </a:p>
        </p:txBody>
      </p:sp>
      <p:sp>
        <p:nvSpPr>
          <p:cNvPr id="8" name="Rectangle 7">
            <a:extLst>
              <a:ext uri="{FF2B5EF4-FFF2-40B4-BE49-F238E27FC236}">
                <a16:creationId xmlns:a16="http://schemas.microsoft.com/office/drawing/2014/main" id="{1B8F1771-7E4B-4912-98EB-D8E4DF8ADBCF}"/>
              </a:ext>
            </a:extLst>
          </p:cNvPr>
          <p:cNvSpPr/>
          <p:nvPr/>
        </p:nvSpPr>
        <p:spPr>
          <a:xfrm>
            <a:off x="11936388" y="17680075"/>
            <a:ext cx="12801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X-axis text goes here</a:t>
            </a:r>
          </a:p>
        </p:txBody>
      </p:sp>
    </p:spTree>
    <p:extLst>
      <p:ext uri="{BB962C8B-B14F-4D97-AF65-F5344CB8AC3E}">
        <p14:creationId xmlns:p14="http://schemas.microsoft.com/office/powerpoint/2010/main" val="38131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02048883-111A-464A-B912-896D1F4E37C6}"/>
              </a:ext>
            </a:extLst>
          </p:cNvPr>
          <p:cNvGraphicFramePr>
            <a:graphicFrameLocks/>
          </p:cNvGraphicFramePr>
          <p:nvPr>
            <p:extLst>
              <p:ext uri="{D42A27DB-BD31-4B8C-83A1-F6EECF244321}">
                <p14:modId xmlns:p14="http://schemas.microsoft.com/office/powerpoint/2010/main" val="1161474516"/>
              </p:ext>
            </p:extLst>
          </p:nvPr>
        </p:nvGraphicFramePr>
        <p:xfrm>
          <a:off x="4667063" y="4402738"/>
          <a:ext cx="29251149" cy="13101492"/>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line chart</a:t>
            </a:r>
          </a:p>
        </p:txBody>
      </p:sp>
      <p:sp>
        <p:nvSpPr>
          <p:cNvPr id="38" name="Rectangle 37">
            <a:extLst>
              <a:ext uri="{FF2B5EF4-FFF2-40B4-BE49-F238E27FC236}">
                <a16:creationId xmlns:a16="http://schemas.microsoft.com/office/drawing/2014/main" id="{4999552F-DB83-4EB1-A297-0EB543709B8C}"/>
              </a:ext>
            </a:extLst>
          </p:cNvPr>
          <p:cNvSpPr/>
          <p:nvPr/>
        </p:nvSpPr>
        <p:spPr>
          <a:xfrm>
            <a:off x="5257800" y="19576324"/>
            <a:ext cx="26060400" cy="413570"/>
          </a:xfrm>
          <a:prstGeom prst="rect">
            <a:avLst/>
          </a:prstGeom>
          <a:noFill/>
          <a:ln w="25400" cap="flat" cmpd="sng" algn="ctr">
            <a:noFill/>
            <a:prstDash val="solid"/>
          </a:ln>
          <a:effectLst/>
        </p:spPr>
        <p:txBody>
          <a:bodyPr rtlCol="0" anchor="b"/>
          <a:lstStyle/>
          <a:p>
            <a:pPr algn="ctr" defTabSz="762015" fontAlgn="auto">
              <a:lnSpc>
                <a:spcPct val="90000"/>
              </a:lnSpc>
              <a:spcBef>
                <a:spcPts val="0"/>
              </a:spcBef>
              <a:spcAft>
                <a:spcPts val="0"/>
              </a:spcAft>
              <a:defRPr/>
            </a:pPr>
            <a:r>
              <a:rPr lang="en-US" sz="2400" i="1" kern="0" dirty="0">
                <a:solidFill>
                  <a:schemeClr val="accent5"/>
                </a:solidFill>
                <a:latin typeface="Trebuchet MS"/>
              </a:rPr>
              <a:t>Source: Source information is 24 </a:t>
            </a:r>
            <a:r>
              <a:rPr lang="en-US" sz="2400" i="1" kern="0" dirty="0" err="1">
                <a:solidFill>
                  <a:schemeClr val="accent5"/>
                </a:solidFill>
                <a:latin typeface="Trebuchet MS"/>
              </a:rPr>
              <a:t>pt</a:t>
            </a:r>
            <a:r>
              <a:rPr lang="en-US" sz="2400" i="1" kern="0" dirty="0">
                <a:solidFill>
                  <a:schemeClr val="accent5"/>
                </a:solidFill>
                <a:latin typeface="Trebuchet MS"/>
              </a:rPr>
              <a:t>, italic</a:t>
            </a:r>
          </a:p>
        </p:txBody>
      </p:sp>
      <p:sp>
        <p:nvSpPr>
          <p:cNvPr id="7" name="Rectangle 6">
            <a:extLst>
              <a:ext uri="{FF2B5EF4-FFF2-40B4-BE49-F238E27FC236}">
                <a16:creationId xmlns:a16="http://schemas.microsoft.com/office/drawing/2014/main" id="{3BAE803E-509F-42A3-9EBB-9788DAA1F4EF}"/>
              </a:ext>
            </a:extLst>
          </p:cNvPr>
          <p:cNvSpPr/>
          <p:nvPr/>
        </p:nvSpPr>
        <p:spPr>
          <a:xfrm rot="16200000">
            <a:off x="2501001" y="10667026"/>
            <a:ext cx="5943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Y-axis text goes here</a:t>
            </a:r>
          </a:p>
        </p:txBody>
      </p:sp>
      <p:sp>
        <p:nvSpPr>
          <p:cNvPr id="8" name="Rectangle 7">
            <a:extLst>
              <a:ext uri="{FF2B5EF4-FFF2-40B4-BE49-F238E27FC236}">
                <a16:creationId xmlns:a16="http://schemas.microsoft.com/office/drawing/2014/main" id="{1B8F1771-7E4B-4912-98EB-D8E4DF8ADBCF}"/>
              </a:ext>
            </a:extLst>
          </p:cNvPr>
          <p:cNvSpPr/>
          <p:nvPr/>
        </p:nvSpPr>
        <p:spPr>
          <a:xfrm>
            <a:off x="11936388" y="17680075"/>
            <a:ext cx="12801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X-axis text goes here</a:t>
            </a:r>
          </a:p>
        </p:txBody>
      </p:sp>
      <p:sp>
        <p:nvSpPr>
          <p:cNvPr id="10" name="Text Placeholder 52">
            <a:extLst>
              <a:ext uri="{FF2B5EF4-FFF2-40B4-BE49-F238E27FC236}">
                <a16:creationId xmlns:a16="http://schemas.microsoft.com/office/drawing/2014/main" id="{57471FA4-2CA9-439E-964D-76E46423B23B}"/>
              </a:ext>
            </a:extLst>
          </p:cNvPr>
          <p:cNvSpPr txBox="1">
            <a:spLocks/>
          </p:cNvSpPr>
          <p:nvPr/>
        </p:nvSpPr>
        <p:spPr>
          <a:xfrm>
            <a:off x="30387925" y="9506664"/>
            <a:ext cx="4802039" cy="2131154"/>
          </a:xfrm>
          <a:prstGeom prst="rect">
            <a:avLst/>
          </a:prstGeom>
          <a:ln>
            <a:solidFill>
              <a:schemeClr val="tx2"/>
            </a:solidFill>
          </a:ln>
        </p:spPr>
        <p:txBody>
          <a:bodyPr/>
          <a:lstStyle>
            <a:lvl1pPr marL="1537678" indent="-1537678" algn="l" rtl="0" fontAlgn="base">
              <a:lnSpc>
                <a:spcPct val="100000"/>
              </a:lnSpc>
              <a:spcBef>
                <a:spcPts val="1615"/>
              </a:spcBef>
              <a:spcAft>
                <a:spcPct val="0"/>
              </a:spcAft>
              <a:buSzPct val="100000"/>
              <a:buFontTx/>
              <a:buBlip>
                <a:blip r:embed="rId3"/>
              </a:buBlip>
              <a:defRPr sz="12923" b="0">
                <a:solidFill>
                  <a:schemeClr val="bg2">
                    <a:lumMod val="50000"/>
                  </a:schemeClr>
                </a:solidFill>
                <a:latin typeface="Trebuchet MS" pitchFamily="34" charset="0"/>
                <a:ea typeface="+mn-ea"/>
                <a:cs typeface="+mn-cs"/>
              </a:defRPr>
            </a:lvl1pPr>
            <a:lvl2pPr marL="4100468" indent="-1537678" algn="l" rtl="0" fontAlgn="base">
              <a:lnSpc>
                <a:spcPct val="100000"/>
              </a:lnSpc>
              <a:spcBef>
                <a:spcPts val="1615"/>
              </a:spcBef>
              <a:spcAft>
                <a:spcPct val="0"/>
              </a:spcAft>
              <a:buSzPct val="100000"/>
              <a:buFontTx/>
              <a:buBlip>
                <a:blip r:embed="rId3"/>
              </a:buBlip>
              <a:defRPr sz="11846" b="0">
                <a:solidFill>
                  <a:schemeClr val="bg2">
                    <a:lumMod val="50000"/>
                  </a:schemeClr>
                </a:solidFill>
                <a:latin typeface="Trebuchet MS" pitchFamily="34" charset="0"/>
              </a:defRPr>
            </a:lvl2pPr>
            <a:lvl3pPr marL="6150695" indent="-1267111" algn="l" rtl="0" fontAlgn="base">
              <a:spcBef>
                <a:spcPct val="20000"/>
              </a:spcBef>
              <a:spcAft>
                <a:spcPct val="0"/>
              </a:spcAft>
              <a:buSzPct val="100000"/>
              <a:buFontTx/>
              <a:buBlip>
                <a:blip r:embed="rId4"/>
              </a:buBlip>
              <a:defRPr sz="8076" b="0">
                <a:solidFill>
                  <a:schemeClr val="tx1"/>
                </a:solidFill>
                <a:latin typeface="Trebuchet MS" pitchFamily="34" charset="0"/>
              </a:defRPr>
            </a:lvl3pPr>
            <a:lvl4pPr marL="7958844" indent="-1025115" algn="l" rtl="0" fontAlgn="base">
              <a:spcBef>
                <a:spcPct val="20000"/>
              </a:spcBef>
              <a:spcAft>
                <a:spcPct val="0"/>
              </a:spcAft>
              <a:buChar char="–"/>
              <a:defRPr sz="8974">
                <a:solidFill>
                  <a:schemeClr val="bg1"/>
                </a:solidFill>
                <a:latin typeface="+mn-lt"/>
              </a:defRPr>
            </a:lvl4pPr>
            <a:lvl5pPr marL="9496524" indent="-1025115" algn="l" rtl="0" fontAlgn="base">
              <a:spcBef>
                <a:spcPct val="20000"/>
              </a:spcBef>
              <a:spcAft>
                <a:spcPct val="0"/>
              </a:spcAft>
              <a:buChar char="»"/>
              <a:defRPr sz="8974">
                <a:solidFill>
                  <a:schemeClr val="bg1"/>
                </a:solidFill>
                <a:latin typeface="+mn-lt"/>
              </a:defRPr>
            </a:lvl5pPr>
            <a:lvl6pPr marL="11546753" indent="-1025115" algn="l" rtl="0" eaLnBrk="1" fontAlgn="base" hangingPunct="1">
              <a:spcBef>
                <a:spcPct val="20000"/>
              </a:spcBef>
              <a:spcAft>
                <a:spcPct val="0"/>
              </a:spcAft>
              <a:buChar char="»"/>
              <a:defRPr sz="8974">
                <a:solidFill>
                  <a:schemeClr val="bg1"/>
                </a:solidFill>
                <a:latin typeface="+mn-lt"/>
              </a:defRPr>
            </a:lvl6pPr>
            <a:lvl7pPr marL="13596926" indent="-1025115" algn="l" rtl="0" eaLnBrk="1" fontAlgn="base" hangingPunct="1">
              <a:spcBef>
                <a:spcPct val="20000"/>
              </a:spcBef>
              <a:spcAft>
                <a:spcPct val="0"/>
              </a:spcAft>
              <a:buChar char="»"/>
              <a:defRPr sz="8974">
                <a:solidFill>
                  <a:schemeClr val="bg1"/>
                </a:solidFill>
                <a:latin typeface="+mn-lt"/>
              </a:defRPr>
            </a:lvl7pPr>
            <a:lvl8pPr marL="15647149" indent="-1025115" algn="l" rtl="0" eaLnBrk="1" fontAlgn="base" hangingPunct="1">
              <a:spcBef>
                <a:spcPct val="20000"/>
              </a:spcBef>
              <a:spcAft>
                <a:spcPct val="0"/>
              </a:spcAft>
              <a:buChar char="»"/>
              <a:defRPr sz="8974">
                <a:solidFill>
                  <a:schemeClr val="bg1"/>
                </a:solidFill>
                <a:latin typeface="+mn-lt"/>
              </a:defRPr>
            </a:lvl8pPr>
            <a:lvl9pPr marL="17697359" indent="-1025115" algn="l" rtl="0" eaLnBrk="1" fontAlgn="base" hangingPunct="1">
              <a:spcBef>
                <a:spcPct val="20000"/>
              </a:spcBef>
              <a:spcAft>
                <a:spcPct val="0"/>
              </a:spcAft>
              <a:buChar char="»"/>
              <a:defRPr sz="8974">
                <a:solidFill>
                  <a:schemeClr val="bg1"/>
                </a:solidFill>
                <a:latin typeface="+mn-lt"/>
              </a:defRPr>
            </a:lvl9pPr>
          </a:lstStyle>
          <a:p>
            <a:pPr marL="0" indent="0" defTabSz="914400">
              <a:buNone/>
            </a:pPr>
            <a:r>
              <a:rPr lang="en-US" sz="4400" kern="0" dirty="0">
                <a:solidFill>
                  <a:schemeClr val="bg1"/>
                </a:solidFill>
              </a:rPr>
              <a:t>NOTE: Link All Original Data </a:t>
            </a:r>
            <a:br>
              <a:rPr lang="en-US" sz="4400" kern="0" dirty="0">
                <a:solidFill>
                  <a:schemeClr val="bg1"/>
                </a:solidFill>
              </a:rPr>
            </a:br>
            <a:r>
              <a:rPr lang="en-US" sz="4400" kern="0" dirty="0">
                <a:solidFill>
                  <a:schemeClr val="bg1"/>
                </a:solidFill>
              </a:rPr>
              <a:t>for Charts</a:t>
            </a:r>
          </a:p>
        </p:txBody>
      </p:sp>
    </p:spTree>
    <p:extLst>
      <p:ext uri="{BB962C8B-B14F-4D97-AF65-F5344CB8AC3E}">
        <p14:creationId xmlns:p14="http://schemas.microsoft.com/office/powerpoint/2010/main" val="4252684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AD7EE7E-F1C5-4C36-A93B-6C7093656398}"/>
              </a:ext>
            </a:extLst>
          </p:cNvPr>
          <p:cNvGraphicFramePr>
            <a:graphicFrameLocks noGrp="1"/>
          </p:cNvGraphicFramePr>
          <p:nvPr>
            <p:extLst>
              <p:ext uri="{D42A27DB-BD31-4B8C-83A1-F6EECF244321}">
                <p14:modId xmlns:p14="http://schemas.microsoft.com/office/powerpoint/2010/main" val="214632799"/>
              </p:ext>
            </p:extLst>
          </p:nvPr>
        </p:nvGraphicFramePr>
        <p:xfrm>
          <a:off x="5031714" y="5404704"/>
          <a:ext cx="26512572" cy="11419728"/>
        </p:xfrm>
        <a:graphic>
          <a:graphicData uri="http://schemas.openxmlformats.org/drawingml/2006/table">
            <a:tbl>
              <a:tblPr firstRow="1" bandRow="1">
                <a:tableStyleId>{5C22544A-7EE6-4342-B048-85BDC9FD1C3A}</a:tableStyleId>
              </a:tblPr>
              <a:tblGrid>
                <a:gridCol w="6628143">
                  <a:extLst>
                    <a:ext uri="{9D8B030D-6E8A-4147-A177-3AD203B41FA5}">
                      <a16:colId xmlns:a16="http://schemas.microsoft.com/office/drawing/2014/main" val="1714626306"/>
                    </a:ext>
                  </a:extLst>
                </a:gridCol>
                <a:gridCol w="6628143">
                  <a:extLst>
                    <a:ext uri="{9D8B030D-6E8A-4147-A177-3AD203B41FA5}">
                      <a16:colId xmlns:a16="http://schemas.microsoft.com/office/drawing/2014/main" val="1697748500"/>
                    </a:ext>
                  </a:extLst>
                </a:gridCol>
                <a:gridCol w="6628143">
                  <a:extLst>
                    <a:ext uri="{9D8B030D-6E8A-4147-A177-3AD203B41FA5}">
                      <a16:colId xmlns:a16="http://schemas.microsoft.com/office/drawing/2014/main" val="3872581152"/>
                    </a:ext>
                  </a:extLst>
                </a:gridCol>
                <a:gridCol w="6628143">
                  <a:extLst>
                    <a:ext uri="{9D8B030D-6E8A-4147-A177-3AD203B41FA5}">
                      <a16:colId xmlns:a16="http://schemas.microsoft.com/office/drawing/2014/main" val="2543914041"/>
                    </a:ext>
                  </a:extLst>
                </a:gridCol>
              </a:tblGrid>
              <a:tr h="1903288">
                <a:tc>
                  <a:txBody>
                    <a:bodyPr/>
                    <a:lstStyle/>
                    <a:p>
                      <a:pPr algn="l"/>
                      <a:endParaRPr lang="en-US" sz="4000" b="1" dirty="0">
                        <a:solidFill>
                          <a:schemeClr val="tx1"/>
                        </a:solidFill>
                        <a:latin typeface="Trebuchet MS" panose="020B0603020202020204" pitchFamily="34" charset="0"/>
                      </a:endParaRPr>
                    </a:p>
                  </a:txBody>
                  <a:tcPr marL="304800" marR="152400" marT="152400" marB="152400" anchor="ctr">
                    <a:lnL w="12700" cmpd="sng">
                      <a:noFill/>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l"/>
                      <a:r>
                        <a:rPr lang="en-US" sz="4000" b="1" dirty="0">
                          <a:solidFill>
                            <a:schemeClr val="tx1"/>
                          </a:solidFill>
                          <a:latin typeface="Trebuchet MS" panose="020B0603020202020204" pitchFamily="34" charset="0"/>
                        </a:rPr>
                        <a:t>Title Goes Here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latin typeface="Trebuchet MS" panose="020B0603020202020204" pitchFamily="34" charset="0"/>
                        </a:rPr>
                        <a:t>Title Goes Here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latin typeface="Trebuchet MS" panose="020B0603020202020204" pitchFamily="34" charset="0"/>
                        </a:rPr>
                        <a:t>Title Goes Here</a:t>
                      </a:r>
                    </a:p>
                  </a:txBody>
                  <a:tcPr marL="304800" marR="152400" marT="152400" marB="152400" anchor="ctr">
                    <a:lnL w="12700" cap="flat" cmpd="sng" algn="ctr">
                      <a:noFill/>
                      <a:prstDash val="solid"/>
                      <a:round/>
                      <a:headEnd type="none" w="med" len="med"/>
                      <a:tailEnd type="none" w="med" len="med"/>
                    </a:lnL>
                    <a:lnR w="12700" cmpd="sng">
                      <a:noFill/>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58895191"/>
                  </a:ext>
                </a:extLst>
              </a:tr>
              <a:tr h="1903288">
                <a:tc>
                  <a:txBody>
                    <a:bodyPr/>
                    <a:lstStyle/>
                    <a:p>
                      <a:pPr algn="l"/>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r>
                        <a:rPr lang="en-US" sz="3600" dirty="0">
                          <a:solidFill>
                            <a:schemeClr val="bg1"/>
                          </a:solidFill>
                          <a:latin typeface="Trebuchet MS" panose="020B0603020202020204" pitchFamily="34" charset="0"/>
                        </a:rPr>
                        <a:t>Text</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120594288"/>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863754937"/>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568137814"/>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751747690"/>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l"/>
                      <a:endParaRPr lang="en-US" sz="360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690260899"/>
                  </a:ext>
                </a:extLst>
              </a:tr>
            </a:tbl>
          </a:graphicData>
        </a:graphic>
      </p:graphicFrame>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Table sample</a:t>
            </a:r>
          </a:p>
        </p:txBody>
      </p:sp>
    </p:spTree>
    <p:extLst>
      <p:ext uri="{BB962C8B-B14F-4D97-AF65-F5344CB8AC3E}">
        <p14:creationId xmlns:p14="http://schemas.microsoft.com/office/powerpoint/2010/main" val="3117761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Transition slide </a:t>
            </a:r>
            <a:br>
              <a:rPr lang="en-US" dirty="0"/>
            </a:br>
            <a:r>
              <a:rPr lang="en-US" dirty="0"/>
              <a:t>or section divider</a:t>
            </a:r>
          </a:p>
        </p:txBody>
      </p:sp>
    </p:spTree>
    <p:extLst>
      <p:ext uri="{BB962C8B-B14F-4D97-AF65-F5344CB8AC3E}">
        <p14:creationId xmlns:p14="http://schemas.microsoft.com/office/powerpoint/2010/main" val="3106100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1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15" name="Picture Placeholder 14">
            <a:extLst>
              <a:ext uri="{FF2B5EF4-FFF2-40B4-BE49-F238E27FC236}">
                <a16:creationId xmlns:a16="http://schemas.microsoft.com/office/drawing/2014/main" id="{043F6F1D-19E2-45C8-BC7A-5F4CDBAB4C91}"/>
              </a:ext>
            </a:extLst>
          </p:cNvPr>
          <p:cNvSpPr>
            <a:spLocks noGrp="1"/>
          </p:cNvSpPr>
          <p:nvPr>
            <p:ph type="pic" sz="quarter" idx="11"/>
          </p:nvPr>
        </p:nvSpPr>
        <p:spPr/>
      </p:sp>
      <p:sp>
        <p:nvSpPr>
          <p:cNvPr id="16" name="SmartArt Placeholder 15">
            <a:extLst>
              <a:ext uri="{FF2B5EF4-FFF2-40B4-BE49-F238E27FC236}">
                <a16:creationId xmlns:a16="http://schemas.microsoft.com/office/drawing/2014/main" id="{F9BADAC3-15CF-4C7B-8814-E65E7AA738F4}"/>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8191500" y="5372232"/>
            <a:ext cx="201930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8191500" y="5914094"/>
            <a:ext cx="20193000" cy="750359"/>
          </a:xfrm>
        </p:spPr>
        <p:txBody>
          <a:bodyPr/>
          <a:lstStyle/>
          <a:p>
            <a:r>
              <a:rPr lang="en-US" dirty="0"/>
              <a:t>Optional Subtitle</a:t>
            </a:r>
          </a:p>
        </p:txBody>
      </p:sp>
      <p:sp>
        <p:nvSpPr>
          <p:cNvPr id="9" name="Rectangle 8">
            <a:extLst>
              <a:ext uri="{FF2B5EF4-FFF2-40B4-BE49-F238E27FC236}">
                <a16:creationId xmlns:a16="http://schemas.microsoft.com/office/drawing/2014/main" id="{F82F8474-BB7A-4360-A60A-BD0E9443F698}"/>
              </a:ext>
            </a:extLst>
          </p:cNvPr>
          <p:cNvSpPr/>
          <p:nvPr/>
        </p:nvSpPr>
        <p:spPr>
          <a:xfrm>
            <a:off x="1373645" y="5002212"/>
            <a:ext cx="33787489"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282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2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26" name="Picture Placeholder 25">
            <a:extLst>
              <a:ext uri="{FF2B5EF4-FFF2-40B4-BE49-F238E27FC236}">
                <a16:creationId xmlns:a16="http://schemas.microsoft.com/office/drawing/2014/main" id="{51E46A54-6193-47AA-818B-52BCC00E2F5E}"/>
              </a:ext>
            </a:extLst>
          </p:cNvPr>
          <p:cNvSpPr>
            <a:spLocks noGrp="1"/>
          </p:cNvSpPr>
          <p:nvPr>
            <p:ph type="pic" sz="quarter" idx="16"/>
          </p:nvPr>
        </p:nvSpPr>
        <p:spPr/>
      </p:sp>
      <p:sp>
        <p:nvSpPr>
          <p:cNvPr id="24" name="Picture Placeholder 23">
            <a:extLst>
              <a:ext uri="{FF2B5EF4-FFF2-40B4-BE49-F238E27FC236}">
                <a16:creationId xmlns:a16="http://schemas.microsoft.com/office/drawing/2014/main" id="{7123408E-9AE3-4CDC-B58B-CF8BADD4126E}"/>
              </a:ext>
            </a:extLst>
          </p:cNvPr>
          <p:cNvSpPr>
            <a:spLocks noGrp="1"/>
          </p:cNvSpPr>
          <p:nvPr>
            <p:ph type="pic" sz="quarter" idx="11"/>
          </p:nvPr>
        </p:nvSpPr>
        <p:spPr/>
      </p:sp>
      <p:sp>
        <p:nvSpPr>
          <p:cNvPr id="25" name="SmartArt Placeholder 24">
            <a:extLst>
              <a:ext uri="{FF2B5EF4-FFF2-40B4-BE49-F238E27FC236}">
                <a16:creationId xmlns:a16="http://schemas.microsoft.com/office/drawing/2014/main" id="{150E2B8A-493B-4E60-87BF-88E5CD002FD2}"/>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2194760" y="5372232"/>
            <a:ext cx="1508760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2194760" y="5914094"/>
            <a:ext cx="15087600" cy="750359"/>
          </a:xfrm>
        </p:spPr>
        <p:txBody>
          <a:bodyPr/>
          <a:lstStyle/>
          <a:p>
            <a:r>
              <a:rPr lang="en-US"/>
              <a:t>Optional Subtitle</a:t>
            </a:r>
            <a:endParaRPr lang="en-US" dirty="0"/>
          </a:p>
        </p:txBody>
      </p:sp>
      <p:sp>
        <p:nvSpPr>
          <p:cNvPr id="27" name="SmartArt Placeholder 26">
            <a:extLst>
              <a:ext uri="{FF2B5EF4-FFF2-40B4-BE49-F238E27FC236}">
                <a16:creationId xmlns:a16="http://schemas.microsoft.com/office/drawing/2014/main" id="{3162DC5E-C9F5-4AD6-B748-8FC51E193A71}"/>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9363447" y="5372232"/>
            <a:ext cx="150876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9363447" y="5914094"/>
            <a:ext cx="15087600" cy="750359"/>
          </a:xfrm>
        </p:spPr>
        <p:txBody>
          <a:bodyPr/>
          <a:lstStyle/>
          <a:p>
            <a:r>
              <a:rPr lang="en-US"/>
              <a:t>Optional Subtitle</a:t>
            </a:r>
            <a:endParaRPr lang="en-US" dirty="0"/>
          </a:p>
        </p:txBody>
      </p:sp>
      <p:sp>
        <p:nvSpPr>
          <p:cNvPr id="16" name="Rectangle 15">
            <a:extLst>
              <a:ext uri="{FF2B5EF4-FFF2-40B4-BE49-F238E27FC236}">
                <a16:creationId xmlns:a16="http://schemas.microsoft.com/office/drawing/2014/main" id="{52EFD17C-6FE7-4C7D-AAFB-7D6916A88814}"/>
              </a:ext>
            </a:extLst>
          </p:cNvPr>
          <p:cNvSpPr/>
          <p:nvPr/>
        </p:nvSpPr>
        <p:spPr>
          <a:xfrm>
            <a:off x="1373645" y="5002212"/>
            <a:ext cx="16663177"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Rectangle 16">
            <a:extLst>
              <a:ext uri="{FF2B5EF4-FFF2-40B4-BE49-F238E27FC236}">
                <a16:creationId xmlns:a16="http://schemas.microsoft.com/office/drawing/2014/main" id="{0CFE66B6-EC32-4AFF-9AB3-F3C5C6AEBF1C}"/>
              </a:ext>
            </a:extLst>
          </p:cNvPr>
          <p:cNvSpPr/>
          <p:nvPr/>
        </p:nvSpPr>
        <p:spPr>
          <a:xfrm>
            <a:off x="18539180" y="5002212"/>
            <a:ext cx="16621953"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271789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lstStyle/>
          <a:p>
            <a:r>
              <a:rPr lang="en-US" dirty="0"/>
              <a:t>Why knowledge extraction</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lstStyle/>
          <a:p>
            <a:r>
              <a:rPr lang="en-US"/>
              <a:t>Creating Computable Knowledge from Unstructured Information</a:t>
            </a:r>
          </a:p>
        </p:txBody>
      </p:sp>
      <p:cxnSp>
        <p:nvCxnSpPr>
          <p:cNvPr id="63" name="Straight Arrow Connector 62">
            <a:extLst>
              <a:ext uri="{FF2B5EF4-FFF2-40B4-BE49-F238E27FC236}">
                <a16:creationId xmlns:a16="http://schemas.microsoft.com/office/drawing/2014/main" id="{2618B392-E514-4E75-989F-89A339FE5593}"/>
              </a:ext>
            </a:extLst>
          </p:cNvPr>
          <p:cNvCxnSpPr>
            <a:cxnSpLocks/>
          </p:cNvCxnSpPr>
          <p:nvPr/>
        </p:nvCxnSpPr>
        <p:spPr>
          <a:xfrm>
            <a:off x="10460869" y="9994994"/>
            <a:ext cx="2235222"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F64497E-C803-474B-A4DE-B70C857E9CCB}"/>
              </a:ext>
            </a:extLst>
          </p:cNvPr>
          <p:cNvSpPr/>
          <p:nvPr/>
        </p:nvSpPr>
        <p:spPr>
          <a:xfrm>
            <a:off x="14010234" y="4702211"/>
            <a:ext cx="6306088" cy="12541036"/>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4">
              <a:solidFill>
                <a:srgbClr val="FFFFFF"/>
              </a:solidFill>
              <a:latin typeface="Trebuchet MS"/>
            </a:endParaRPr>
          </a:p>
        </p:txBody>
      </p:sp>
      <p:sp>
        <p:nvSpPr>
          <p:cNvPr id="66" name="Rectangle 65">
            <a:extLst>
              <a:ext uri="{FF2B5EF4-FFF2-40B4-BE49-F238E27FC236}">
                <a16:creationId xmlns:a16="http://schemas.microsoft.com/office/drawing/2014/main" id="{009F4A18-E9D4-42AF-8A20-0F7263B6390A}"/>
              </a:ext>
            </a:extLst>
          </p:cNvPr>
          <p:cNvSpPr/>
          <p:nvPr/>
        </p:nvSpPr>
        <p:spPr>
          <a:xfrm>
            <a:off x="14637903" y="6764978"/>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Extract Entities using Named Entity Recognition</a:t>
            </a:r>
          </a:p>
        </p:txBody>
      </p:sp>
      <p:sp>
        <p:nvSpPr>
          <p:cNvPr id="67" name="Rectangle 66">
            <a:extLst>
              <a:ext uri="{FF2B5EF4-FFF2-40B4-BE49-F238E27FC236}">
                <a16:creationId xmlns:a16="http://schemas.microsoft.com/office/drawing/2014/main" id="{FEE42D24-3B41-4119-A992-53A60349F5BF}"/>
              </a:ext>
            </a:extLst>
          </p:cNvPr>
          <p:cNvSpPr/>
          <p:nvPr/>
        </p:nvSpPr>
        <p:spPr>
          <a:xfrm>
            <a:off x="14637903" y="12583451"/>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Entity Linking to an Ontology</a:t>
            </a:r>
          </a:p>
        </p:txBody>
      </p:sp>
      <p:sp>
        <p:nvSpPr>
          <p:cNvPr id="68" name="Rectangle 67">
            <a:extLst>
              <a:ext uri="{FF2B5EF4-FFF2-40B4-BE49-F238E27FC236}">
                <a16:creationId xmlns:a16="http://schemas.microsoft.com/office/drawing/2014/main" id="{A1F68468-DCAC-4159-ADA1-CFDF9DCAFAC5}"/>
              </a:ext>
            </a:extLst>
          </p:cNvPr>
          <p:cNvSpPr/>
          <p:nvPr/>
        </p:nvSpPr>
        <p:spPr>
          <a:xfrm>
            <a:off x="14637903" y="11128743"/>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Relationship Canonicalization</a:t>
            </a:r>
          </a:p>
        </p:txBody>
      </p:sp>
      <p:pic>
        <p:nvPicPr>
          <p:cNvPr id="69" name="Picture 2" descr="Documents Icon | All Flat Iconset | Mahm0udWally">
            <a:extLst>
              <a:ext uri="{FF2B5EF4-FFF2-40B4-BE49-F238E27FC236}">
                <a16:creationId xmlns:a16="http://schemas.microsoft.com/office/drawing/2014/main" id="{B2B26B1E-A17C-44D0-B733-9DF163990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439" y="6536815"/>
            <a:ext cx="2359018" cy="23590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Documents Icon | All Flat Iconset | Mahm0udWally">
            <a:extLst>
              <a:ext uri="{FF2B5EF4-FFF2-40B4-BE49-F238E27FC236}">
                <a16:creationId xmlns:a16="http://schemas.microsoft.com/office/drawing/2014/main" id="{327FDA12-D3A5-46B1-9C2F-D1A7E728D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439" y="10972729"/>
            <a:ext cx="2359018" cy="2359018"/>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AEAE6706-BDEC-4ACB-BEA3-516D2E606BE8}"/>
              </a:ext>
            </a:extLst>
          </p:cNvPr>
          <p:cNvSpPr txBox="1"/>
          <p:nvPr/>
        </p:nvSpPr>
        <p:spPr>
          <a:xfrm>
            <a:off x="6204767" y="9162398"/>
            <a:ext cx="3614362"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Biomedical literature</a:t>
            </a:r>
          </a:p>
        </p:txBody>
      </p:sp>
      <p:sp>
        <p:nvSpPr>
          <p:cNvPr id="72" name="TextBox 71">
            <a:extLst>
              <a:ext uri="{FF2B5EF4-FFF2-40B4-BE49-F238E27FC236}">
                <a16:creationId xmlns:a16="http://schemas.microsoft.com/office/drawing/2014/main" id="{77BB535F-11D4-4434-A183-4D860D2946D7}"/>
              </a:ext>
            </a:extLst>
          </p:cNvPr>
          <p:cNvSpPr txBox="1"/>
          <p:nvPr/>
        </p:nvSpPr>
        <p:spPr>
          <a:xfrm>
            <a:off x="6204767" y="13903258"/>
            <a:ext cx="3614362" cy="5358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Trials data</a:t>
            </a:r>
          </a:p>
        </p:txBody>
      </p:sp>
      <p:cxnSp>
        <p:nvCxnSpPr>
          <p:cNvPr id="73" name="Straight Arrow Connector 72">
            <a:extLst>
              <a:ext uri="{FF2B5EF4-FFF2-40B4-BE49-F238E27FC236}">
                <a16:creationId xmlns:a16="http://schemas.microsoft.com/office/drawing/2014/main" id="{F0793096-D26E-4EA2-B65F-B4F678682DA6}"/>
              </a:ext>
            </a:extLst>
          </p:cNvPr>
          <p:cNvCxnSpPr>
            <a:cxnSpLocks/>
          </p:cNvCxnSpPr>
          <p:nvPr/>
        </p:nvCxnSpPr>
        <p:spPr>
          <a:xfrm>
            <a:off x="21818357" y="8328022"/>
            <a:ext cx="2869246"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690817F-C586-4F0F-BA40-F996E266A4D5}"/>
              </a:ext>
            </a:extLst>
          </p:cNvPr>
          <p:cNvCxnSpPr>
            <a:cxnSpLocks/>
          </p:cNvCxnSpPr>
          <p:nvPr/>
        </p:nvCxnSpPr>
        <p:spPr>
          <a:xfrm>
            <a:off x="21818357" y="12672226"/>
            <a:ext cx="2869246"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468812F-BBD8-4B1A-8E2A-7233E4216250}"/>
              </a:ext>
            </a:extLst>
          </p:cNvPr>
          <p:cNvSpPr txBox="1"/>
          <p:nvPr/>
        </p:nvSpPr>
        <p:spPr>
          <a:xfrm>
            <a:off x="25218483" y="9358547"/>
            <a:ext cx="6991534"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Knowledge graph population, Querying</a:t>
            </a:r>
          </a:p>
        </p:txBody>
      </p:sp>
      <p:sp>
        <p:nvSpPr>
          <p:cNvPr id="76" name="TextBox 75">
            <a:extLst>
              <a:ext uri="{FF2B5EF4-FFF2-40B4-BE49-F238E27FC236}">
                <a16:creationId xmlns:a16="http://schemas.microsoft.com/office/drawing/2014/main" id="{1600FE28-06CE-4B0B-B578-B81B64536D7D}"/>
              </a:ext>
            </a:extLst>
          </p:cNvPr>
          <p:cNvSpPr txBox="1"/>
          <p:nvPr/>
        </p:nvSpPr>
        <p:spPr>
          <a:xfrm>
            <a:off x="25218483" y="13961923"/>
            <a:ext cx="6991534"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Semantic search applications, Ranker/Retriever</a:t>
            </a:r>
          </a:p>
        </p:txBody>
      </p:sp>
      <p:pic>
        <p:nvPicPr>
          <p:cNvPr id="77" name="Picture 6" descr="Using Knowledge Graphs To Optimize Chatbot Conversations | Onlim">
            <a:extLst>
              <a:ext uri="{FF2B5EF4-FFF2-40B4-BE49-F238E27FC236}">
                <a16:creationId xmlns:a16="http://schemas.microsoft.com/office/drawing/2014/main" id="{3685E636-4C9C-479D-815E-1A4B6AF97322}"/>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6582618" y="5340565"/>
            <a:ext cx="4263256" cy="3991474"/>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55820934-A502-423C-B7C3-22FE9152BE52}"/>
              </a:ext>
            </a:extLst>
          </p:cNvPr>
          <p:cNvGrpSpPr/>
          <p:nvPr/>
        </p:nvGrpSpPr>
        <p:grpSpPr>
          <a:xfrm>
            <a:off x="27534737" y="11265277"/>
            <a:ext cx="2359018" cy="2359018"/>
            <a:chOff x="11508721" y="5282295"/>
            <a:chExt cx="1179509" cy="1179509"/>
          </a:xfrm>
        </p:grpSpPr>
        <p:pic>
          <p:nvPicPr>
            <p:cNvPr id="79" name="Picture 2" descr="Documents Icon | All Flat Iconset | Mahm0udWally">
              <a:extLst>
                <a:ext uri="{FF2B5EF4-FFF2-40B4-BE49-F238E27FC236}">
                  <a16:creationId xmlns:a16="http://schemas.microsoft.com/office/drawing/2014/main" id="{C16C8B01-7D9E-4236-88A3-D783C5338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8721" y="5282295"/>
              <a:ext cx="1179509" cy="1179509"/>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4842BF99-6673-4587-99E7-5B3EA56C1509}"/>
                </a:ext>
              </a:extLst>
            </p:cNvPr>
            <p:cNvSpPr/>
            <p:nvPr/>
          </p:nvSpPr>
          <p:spPr>
            <a:xfrm>
              <a:off x="11808619" y="5531644"/>
              <a:ext cx="116681"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1" name="Rectangle 80">
              <a:extLst>
                <a:ext uri="{FF2B5EF4-FFF2-40B4-BE49-F238E27FC236}">
                  <a16:creationId xmlns:a16="http://schemas.microsoft.com/office/drawing/2014/main" id="{76F90211-9135-478A-98ED-A4A3589182D8}"/>
                </a:ext>
              </a:extLst>
            </p:cNvPr>
            <p:cNvSpPr/>
            <p:nvPr/>
          </p:nvSpPr>
          <p:spPr>
            <a:xfrm>
              <a:off x="11882437" y="5684044"/>
              <a:ext cx="183357" cy="6667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2" name="Rectangle 81">
              <a:extLst>
                <a:ext uri="{FF2B5EF4-FFF2-40B4-BE49-F238E27FC236}">
                  <a16:creationId xmlns:a16="http://schemas.microsoft.com/office/drawing/2014/main" id="{546F66DB-925D-4E71-9016-66E554BB1E65}"/>
                </a:ext>
              </a:extLst>
            </p:cNvPr>
            <p:cNvSpPr/>
            <p:nvPr/>
          </p:nvSpPr>
          <p:spPr>
            <a:xfrm>
              <a:off x="11808618" y="5836444"/>
              <a:ext cx="116681"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3" name="Rectangle 82">
              <a:extLst>
                <a:ext uri="{FF2B5EF4-FFF2-40B4-BE49-F238E27FC236}">
                  <a16:creationId xmlns:a16="http://schemas.microsoft.com/office/drawing/2014/main" id="{2D1160A1-282C-452C-A41E-6414E4E4B25C}"/>
                </a:ext>
              </a:extLst>
            </p:cNvPr>
            <p:cNvSpPr/>
            <p:nvPr/>
          </p:nvSpPr>
          <p:spPr>
            <a:xfrm>
              <a:off x="12100856" y="5836444"/>
              <a:ext cx="116681"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4" name="Rectangle 83">
              <a:extLst>
                <a:ext uri="{FF2B5EF4-FFF2-40B4-BE49-F238E27FC236}">
                  <a16:creationId xmlns:a16="http://schemas.microsoft.com/office/drawing/2014/main" id="{7A5889BA-A37B-4A4B-A135-B0AFA758AA62}"/>
                </a:ext>
              </a:extLst>
            </p:cNvPr>
            <p:cNvSpPr/>
            <p:nvPr/>
          </p:nvSpPr>
          <p:spPr>
            <a:xfrm>
              <a:off x="11946731" y="6141244"/>
              <a:ext cx="270806"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pic>
        <p:nvPicPr>
          <p:cNvPr id="85" name="Picture 8">
            <a:extLst>
              <a:ext uri="{FF2B5EF4-FFF2-40B4-BE49-F238E27FC236}">
                <a16:creationId xmlns:a16="http://schemas.microsoft.com/office/drawing/2014/main" id="{B567C599-38C0-4B0A-9EB3-74B88511E23F}"/>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134529" y="11785227"/>
            <a:ext cx="2287830" cy="2287830"/>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FC6CF61-D6AC-44A4-95EE-856409DEE2C3}"/>
              </a:ext>
            </a:extLst>
          </p:cNvPr>
          <p:cNvSpPr/>
          <p:nvPr/>
        </p:nvSpPr>
        <p:spPr>
          <a:xfrm>
            <a:off x="14637905" y="5300850"/>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Custom Pre-Trained NLP Models</a:t>
            </a:r>
          </a:p>
        </p:txBody>
      </p:sp>
      <p:sp>
        <p:nvSpPr>
          <p:cNvPr id="89" name="Rectangle 88">
            <a:extLst>
              <a:ext uri="{FF2B5EF4-FFF2-40B4-BE49-F238E27FC236}">
                <a16:creationId xmlns:a16="http://schemas.microsoft.com/office/drawing/2014/main" id="{1B8CADD6-F782-4D41-A69D-EAA7B2AAA508}"/>
              </a:ext>
            </a:extLst>
          </p:cNvPr>
          <p:cNvSpPr/>
          <p:nvPr/>
        </p:nvSpPr>
        <p:spPr>
          <a:xfrm>
            <a:off x="14601818" y="8234528"/>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Co-Reference Resolution, Negative Detection</a:t>
            </a:r>
          </a:p>
        </p:txBody>
      </p:sp>
      <p:sp>
        <p:nvSpPr>
          <p:cNvPr id="90" name="Rectangle 89">
            <a:extLst>
              <a:ext uri="{FF2B5EF4-FFF2-40B4-BE49-F238E27FC236}">
                <a16:creationId xmlns:a16="http://schemas.microsoft.com/office/drawing/2014/main" id="{716B4CBE-263D-4068-BEEC-0E6C3079BA47}"/>
              </a:ext>
            </a:extLst>
          </p:cNvPr>
          <p:cNvSpPr/>
          <p:nvPr/>
        </p:nvSpPr>
        <p:spPr>
          <a:xfrm>
            <a:off x="14618855" y="14038159"/>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Knowledge Graph Population</a:t>
            </a:r>
          </a:p>
        </p:txBody>
      </p:sp>
      <p:sp>
        <p:nvSpPr>
          <p:cNvPr id="91" name="Rectangle 90">
            <a:extLst>
              <a:ext uri="{FF2B5EF4-FFF2-40B4-BE49-F238E27FC236}">
                <a16:creationId xmlns:a16="http://schemas.microsoft.com/office/drawing/2014/main" id="{1C58EF43-4F0F-4E19-A889-B4FBA97F013B}"/>
              </a:ext>
            </a:extLst>
          </p:cNvPr>
          <p:cNvSpPr/>
          <p:nvPr/>
        </p:nvSpPr>
        <p:spPr>
          <a:xfrm>
            <a:off x="14637903" y="15492867"/>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Integrated Information Retrieval and Search</a:t>
            </a:r>
          </a:p>
        </p:txBody>
      </p:sp>
      <p:sp>
        <p:nvSpPr>
          <p:cNvPr id="30" name="Rectangle 29">
            <a:extLst>
              <a:ext uri="{FF2B5EF4-FFF2-40B4-BE49-F238E27FC236}">
                <a16:creationId xmlns:a16="http://schemas.microsoft.com/office/drawing/2014/main" id="{54A01B30-1E55-43E0-A91F-783F205DE7BC}"/>
              </a:ext>
            </a:extLst>
          </p:cNvPr>
          <p:cNvSpPr/>
          <p:nvPr/>
        </p:nvSpPr>
        <p:spPr>
          <a:xfrm>
            <a:off x="14637903" y="9679748"/>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Relation Extraction</a:t>
            </a:r>
          </a:p>
        </p:txBody>
      </p:sp>
    </p:spTree>
    <p:extLst>
      <p:ext uri="{BB962C8B-B14F-4D97-AF65-F5344CB8AC3E}">
        <p14:creationId xmlns:p14="http://schemas.microsoft.com/office/powerpoint/2010/main" val="285366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2 panel alternate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2" name="Picture Placeholder 31">
            <a:extLst>
              <a:ext uri="{FF2B5EF4-FFF2-40B4-BE49-F238E27FC236}">
                <a16:creationId xmlns:a16="http://schemas.microsoft.com/office/drawing/2014/main" id="{0942B745-1518-435D-B1A9-97D3007A0624}"/>
              </a:ext>
            </a:extLst>
          </p:cNvPr>
          <p:cNvSpPr>
            <a:spLocks noGrp="1"/>
          </p:cNvSpPr>
          <p:nvPr>
            <p:ph type="pic" sz="quarter" idx="11"/>
          </p:nvPr>
        </p:nvSpPr>
        <p:spPr/>
      </p:sp>
      <p:sp>
        <p:nvSpPr>
          <p:cNvPr id="34" name="Picture Placeholder 33">
            <a:extLst>
              <a:ext uri="{FF2B5EF4-FFF2-40B4-BE49-F238E27FC236}">
                <a16:creationId xmlns:a16="http://schemas.microsoft.com/office/drawing/2014/main" id="{591346FF-B082-4D3C-B098-04E62DE40C48}"/>
              </a:ext>
            </a:extLst>
          </p:cNvPr>
          <p:cNvSpPr>
            <a:spLocks noGrp="1"/>
          </p:cNvSpPr>
          <p:nvPr>
            <p:ph type="pic" sz="quarter" idx="24"/>
          </p:nvPr>
        </p:nvSpPr>
        <p:spPr/>
      </p:sp>
      <p:sp>
        <p:nvSpPr>
          <p:cNvPr id="35" name="SmartArt Placeholder 34">
            <a:extLst>
              <a:ext uri="{FF2B5EF4-FFF2-40B4-BE49-F238E27FC236}">
                <a16:creationId xmlns:a16="http://schemas.microsoft.com/office/drawing/2014/main" id="{21BFA953-239D-4BEB-8E13-67E8A74C95E4}"/>
              </a:ext>
            </a:extLst>
          </p:cNvPr>
          <p:cNvSpPr>
            <a:spLocks noGrp="1"/>
          </p:cNvSpPr>
          <p:nvPr>
            <p:ph type="dgm" sz="quarter" idx="2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26"/>
          </p:nvPr>
        </p:nvSpPr>
        <p:spPr>
          <a:xfrm>
            <a:off x="24694654" y="5372232"/>
            <a:ext cx="996696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27"/>
          </p:nvPr>
        </p:nvSpPr>
        <p:spPr>
          <a:xfrm>
            <a:off x="24694654" y="5914094"/>
            <a:ext cx="9966960" cy="750359"/>
          </a:xfrm>
        </p:spPr>
        <p:txBody>
          <a:bodyPr/>
          <a:lstStyle/>
          <a:p>
            <a:r>
              <a:rPr lang="en-US"/>
              <a:t>Optional Subtitle</a:t>
            </a:r>
            <a:endParaRPr lang="en-US" dirty="0"/>
          </a:p>
        </p:txBody>
      </p:sp>
      <p:sp>
        <p:nvSpPr>
          <p:cNvPr id="33" name="SmartArt Placeholder 32">
            <a:extLst>
              <a:ext uri="{FF2B5EF4-FFF2-40B4-BE49-F238E27FC236}">
                <a16:creationId xmlns:a16="http://schemas.microsoft.com/office/drawing/2014/main" id="{68D22D8A-1BAA-4E00-9781-29E41A55C6F5}"/>
              </a:ext>
            </a:extLst>
          </p:cNvPr>
          <p:cNvSpPr>
            <a:spLocks noGrp="1"/>
          </p:cNvSpPr>
          <p:nvPr>
            <p:ph type="dgm" sz="quarter" idx="15"/>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2"/>
          </p:nvPr>
        </p:nvSpPr>
        <p:spPr>
          <a:xfrm>
            <a:off x="4789641" y="5372232"/>
            <a:ext cx="1572768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3"/>
          </p:nvPr>
        </p:nvSpPr>
        <p:spPr>
          <a:xfrm>
            <a:off x="4789641" y="5914094"/>
            <a:ext cx="15727680" cy="750359"/>
          </a:xfrm>
        </p:spPr>
        <p:txBody>
          <a:bodyPr/>
          <a:lstStyle/>
          <a:p>
            <a:r>
              <a:rPr lang="en-US" dirty="0"/>
              <a:t>Optional Subtitle</a:t>
            </a:r>
          </a:p>
        </p:txBody>
      </p:sp>
      <p:sp>
        <p:nvSpPr>
          <p:cNvPr id="46" name="Rectangle 45">
            <a:extLst>
              <a:ext uri="{FF2B5EF4-FFF2-40B4-BE49-F238E27FC236}">
                <a16:creationId xmlns:a16="http://schemas.microsoft.com/office/drawing/2014/main" id="{41993B03-6FFF-4E44-83C0-024040AE114A}"/>
              </a:ext>
            </a:extLst>
          </p:cNvPr>
          <p:cNvSpPr/>
          <p:nvPr/>
        </p:nvSpPr>
        <p:spPr>
          <a:xfrm>
            <a:off x="1373645" y="5002212"/>
            <a:ext cx="2234545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2" name="Rectangle 41">
            <a:extLst>
              <a:ext uri="{FF2B5EF4-FFF2-40B4-BE49-F238E27FC236}">
                <a16:creationId xmlns:a16="http://schemas.microsoft.com/office/drawing/2014/main" id="{36779212-EC66-4082-8F18-5FDFF827D22E}"/>
              </a:ext>
            </a:extLst>
          </p:cNvPr>
          <p:cNvSpPr/>
          <p:nvPr/>
        </p:nvSpPr>
        <p:spPr>
          <a:xfrm>
            <a:off x="24252342" y="5002212"/>
            <a:ext cx="1090879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678564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3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4" name="Picture Placeholder 33">
            <a:extLst>
              <a:ext uri="{FF2B5EF4-FFF2-40B4-BE49-F238E27FC236}">
                <a16:creationId xmlns:a16="http://schemas.microsoft.com/office/drawing/2014/main" id="{6B6C12BC-04F0-469A-AF31-B5A710760536}"/>
              </a:ext>
            </a:extLst>
          </p:cNvPr>
          <p:cNvSpPr>
            <a:spLocks noGrp="1"/>
          </p:cNvSpPr>
          <p:nvPr>
            <p:ph type="pic" sz="quarter" idx="24"/>
          </p:nvPr>
        </p:nvSpPr>
        <p:spPr/>
      </p:sp>
      <p:sp>
        <p:nvSpPr>
          <p:cNvPr id="35" name="SmartArt Placeholder 34">
            <a:extLst>
              <a:ext uri="{FF2B5EF4-FFF2-40B4-BE49-F238E27FC236}">
                <a16:creationId xmlns:a16="http://schemas.microsoft.com/office/drawing/2014/main" id="{FCD34C9B-3C47-491B-BBAE-9BB4FF28B3F9}"/>
              </a:ext>
            </a:extLst>
          </p:cNvPr>
          <p:cNvSpPr>
            <a:spLocks noGrp="1"/>
          </p:cNvSpPr>
          <p:nvPr>
            <p:ph type="dgm" sz="quarter" idx="2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26"/>
          </p:nvPr>
        </p:nvSpPr>
        <p:spPr>
          <a:xfrm>
            <a:off x="24694654" y="5372232"/>
            <a:ext cx="996696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27"/>
          </p:nvPr>
        </p:nvSpPr>
        <p:spPr>
          <a:xfrm>
            <a:off x="24694654" y="5914094"/>
            <a:ext cx="9966960" cy="750359"/>
          </a:xfrm>
        </p:spPr>
        <p:txBody>
          <a:bodyPr/>
          <a:lstStyle/>
          <a:p>
            <a:r>
              <a:rPr lang="en-US"/>
              <a:t>Optional Subtitle</a:t>
            </a:r>
            <a:endParaRPr lang="en-US" dirty="0"/>
          </a:p>
        </p:txBody>
      </p:sp>
      <p:sp>
        <p:nvSpPr>
          <p:cNvPr id="32" name="Picture Placeholder 31">
            <a:extLst>
              <a:ext uri="{FF2B5EF4-FFF2-40B4-BE49-F238E27FC236}">
                <a16:creationId xmlns:a16="http://schemas.microsoft.com/office/drawing/2014/main" id="{14215C0C-901C-479D-80A6-212A3B1E3A59}"/>
              </a:ext>
            </a:extLst>
          </p:cNvPr>
          <p:cNvSpPr>
            <a:spLocks noGrp="1"/>
          </p:cNvSpPr>
          <p:nvPr>
            <p:ph type="pic" sz="quarter" idx="20"/>
          </p:nvPr>
        </p:nvSpPr>
        <p:spPr/>
      </p:sp>
      <p:sp>
        <p:nvSpPr>
          <p:cNvPr id="33" name="SmartArt Placeholder 32">
            <a:extLst>
              <a:ext uri="{FF2B5EF4-FFF2-40B4-BE49-F238E27FC236}">
                <a16:creationId xmlns:a16="http://schemas.microsoft.com/office/drawing/2014/main" id="{4C1CE437-2844-4A85-8A6E-82F4EB54EC22}"/>
              </a:ext>
            </a:extLst>
          </p:cNvPr>
          <p:cNvSpPr>
            <a:spLocks noGrp="1"/>
          </p:cNvSpPr>
          <p:nvPr>
            <p:ph type="dgm" sz="quarter" idx="21"/>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22"/>
          </p:nvPr>
        </p:nvSpPr>
        <p:spPr>
          <a:xfrm>
            <a:off x="13251270" y="5372232"/>
            <a:ext cx="996696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23"/>
          </p:nvPr>
        </p:nvSpPr>
        <p:spPr>
          <a:xfrm>
            <a:off x="13251270" y="5914094"/>
            <a:ext cx="9966960" cy="750359"/>
          </a:xfrm>
        </p:spPr>
        <p:txBody>
          <a:bodyPr/>
          <a:lstStyle/>
          <a:p>
            <a:r>
              <a:rPr lang="en-US" dirty="0"/>
              <a:t>Optional Subtitle</a:t>
            </a:r>
          </a:p>
        </p:txBody>
      </p:sp>
      <p:sp>
        <p:nvSpPr>
          <p:cNvPr id="30" name="Picture Placeholder 29">
            <a:extLst>
              <a:ext uri="{FF2B5EF4-FFF2-40B4-BE49-F238E27FC236}">
                <a16:creationId xmlns:a16="http://schemas.microsoft.com/office/drawing/2014/main" id="{01D3B735-EB80-427E-98B8-437075883565}"/>
              </a:ext>
            </a:extLst>
          </p:cNvPr>
          <p:cNvSpPr>
            <a:spLocks noGrp="1"/>
          </p:cNvSpPr>
          <p:nvPr>
            <p:ph type="pic" sz="quarter" idx="11"/>
          </p:nvPr>
        </p:nvSpPr>
        <p:spPr/>
      </p:sp>
      <p:sp>
        <p:nvSpPr>
          <p:cNvPr id="31" name="SmartArt Placeholder 30">
            <a:extLst>
              <a:ext uri="{FF2B5EF4-FFF2-40B4-BE49-F238E27FC236}">
                <a16:creationId xmlns:a16="http://schemas.microsoft.com/office/drawing/2014/main" id="{6BD3FB6C-F6BB-4FF4-A59B-946D128B9796}"/>
              </a:ext>
            </a:extLst>
          </p:cNvPr>
          <p:cNvSpPr>
            <a:spLocks noGrp="1"/>
          </p:cNvSpPr>
          <p:nvPr>
            <p:ph type="dgm" sz="quarter" idx="15"/>
          </p:nvPr>
        </p:nvSpPr>
        <p:spPr/>
      </p:sp>
      <p:sp>
        <p:nvSpPr>
          <p:cNvPr id="28" name="Text Placeholder 27">
            <a:extLst>
              <a:ext uri="{FF2B5EF4-FFF2-40B4-BE49-F238E27FC236}">
                <a16:creationId xmlns:a16="http://schemas.microsoft.com/office/drawing/2014/main" id="{6F935FEF-19B2-43C5-AB22-C39CFE4ABF65}"/>
              </a:ext>
            </a:extLst>
          </p:cNvPr>
          <p:cNvSpPr>
            <a:spLocks noGrp="1"/>
          </p:cNvSpPr>
          <p:nvPr>
            <p:ph type="body" sz="quarter" idx="12"/>
          </p:nvPr>
        </p:nvSpPr>
        <p:spPr>
          <a:xfrm>
            <a:off x="1827366" y="5372232"/>
            <a:ext cx="9966960" cy="750359"/>
          </a:xfrm>
        </p:spPr>
        <p:txBody>
          <a:bodyPr/>
          <a:lstStyle/>
          <a:p>
            <a:r>
              <a:rPr lang="en-US" dirty="0"/>
              <a:t>Image title goes here</a:t>
            </a:r>
          </a:p>
          <a:p>
            <a:endParaRPr lang="en-US" dirty="0"/>
          </a:p>
        </p:txBody>
      </p:sp>
      <p:sp>
        <p:nvSpPr>
          <p:cNvPr id="29" name="Text Placeholder 28">
            <a:extLst>
              <a:ext uri="{FF2B5EF4-FFF2-40B4-BE49-F238E27FC236}">
                <a16:creationId xmlns:a16="http://schemas.microsoft.com/office/drawing/2014/main" id="{34F93621-C1EE-4006-96A6-35DE9D47B5FA}"/>
              </a:ext>
            </a:extLst>
          </p:cNvPr>
          <p:cNvSpPr>
            <a:spLocks noGrp="1"/>
          </p:cNvSpPr>
          <p:nvPr>
            <p:ph type="body" sz="quarter" idx="13"/>
          </p:nvPr>
        </p:nvSpPr>
        <p:spPr>
          <a:xfrm>
            <a:off x="1827366" y="5914094"/>
            <a:ext cx="9966960" cy="750359"/>
          </a:xfrm>
        </p:spPr>
        <p:txBody>
          <a:bodyPr/>
          <a:lstStyle/>
          <a:p>
            <a:r>
              <a:rPr lang="en-US" dirty="0"/>
              <a:t>Optional Subtitle</a:t>
            </a:r>
          </a:p>
          <a:p>
            <a:endParaRPr lang="en-US" dirty="0"/>
          </a:p>
        </p:txBody>
      </p:sp>
      <p:sp>
        <p:nvSpPr>
          <p:cNvPr id="46" name="Rectangle 45">
            <a:extLst>
              <a:ext uri="{FF2B5EF4-FFF2-40B4-BE49-F238E27FC236}">
                <a16:creationId xmlns:a16="http://schemas.microsoft.com/office/drawing/2014/main" id="{41993B03-6FFF-4E44-83C0-024040AE114A}"/>
              </a:ext>
            </a:extLst>
          </p:cNvPr>
          <p:cNvSpPr/>
          <p:nvPr/>
        </p:nvSpPr>
        <p:spPr>
          <a:xfrm>
            <a:off x="1373645" y="5002212"/>
            <a:ext cx="10918741"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7" name="Rectangle 46">
            <a:extLst>
              <a:ext uri="{FF2B5EF4-FFF2-40B4-BE49-F238E27FC236}">
                <a16:creationId xmlns:a16="http://schemas.microsoft.com/office/drawing/2014/main" id="{302A969E-2D61-440E-972D-B86E237003A4}"/>
              </a:ext>
            </a:extLst>
          </p:cNvPr>
          <p:cNvSpPr/>
          <p:nvPr/>
        </p:nvSpPr>
        <p:spPr>
          <a:xfrm>
            <a:off x="24252342" y="5002212"/>
            <a:ext cx="1090879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9" name="Rectangle 48">
            <a:extLst>
              <a:ext uri="{FF2B5EF4-FFF2-40B4-BE49-F238E27FC236}">
                <a16:creationId xmlns:a16="http://schemas.microsoft.com/office/drawing/2014/main" id="{A696D648-E6C6-48E5-8854-38BD51F61936}"/>
              </a:ext>
            </a:extLst>
          </p:cNvPr>
          <p:cNvSpPr/>
          <p:nvPr/>
        </p:nvSpPr>
        <p:spPr>
          <a:xfrm>
            <a:off x="12820254" y="5002212"/>
            <a:ext cx="10901997"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88649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4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78" name="Picture Placeholder 77">
            <a:extLst>
              <a:ext uri="{FF2B5EF4-FFF2-40B4-BE49-F238E27FC236}">
                <a16:creationId xmlns:a16="http://schemas.microsoft.com/office/drawing/2014/main" id="{86BA0E4D-397D-4463-8211-C7E623A81622}"/>
              </a:ext>
            </a:extLst>
          </p:cNvPr>
          <p:cNvSpPr>
            <a:spLocks noGrp="1"/>
          </p:cNvSpPr>
          <p:nvPr>
            <p:ph type="pic" sz="quarter" idx="11"/>
          </p:nvPr>
        </p:nvSpPr>
        <p:spPr/>
      </p:sp>
      <p:sp>
        <p:nvSpPr>
          <p:cNvPr id="79" name="SmartArt Placeholder 78">
            <a:extLst>
              <a:ext uri="{FF2B5EF4-FFF2-40B4-BE49-F238E27FC236}">
                <a16:creationId xmlns:a16="http://schemas.microsoft.com/office/drawing/2014/main" id="{8652713A-184B-46BF-9192-EDE4DFFF099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5372232"/>
            <a:ext cx="73152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5914094"/>
            <a:ext cx="7315200" cy="750359"/>
          </a:xfrm>
        </p:spPr>
        <p:txBody>
          <a:bodyPr/>
          <a:lstStyle/>
          <a:p>
            <a:r>
              <a:rPr lang="en-US"/>
              <a:t>Optional Subtitle</a:t>
            </a:r>
            <a:endParaRPr lang="en-US" dirty="0"/>
          </a:p>
        </p:txBody>
      </p:sp>
      <p:sp>
        <p:nvSpPr>
          <p:cNvPr id="80" name="Picture Placeholder 79">
            <a:extLst>
              <a:ext uri="{FF2B5EF4-FFF2-40B4-BE49-F238E27FC236}">
                <a16:creationId xmlns:a16="http://schemas.microsoft.com/office/drawing/2014/main" id="{907D6587-D46C-4191-B134-0A3603C34521}"/>
              </a:ext>
            </a:extLst>
          </p:cNvPr>
          <p:cNvSpPr>
            <a:spLocks noGrp="1"/>
          </p:cNvSpPr>
          <p:nvPr>
            <p:ph type="pic" sz="quarter" idx="16"/>
          </p:nvPr>
        </p:nvSpPr>
        <p:spPr/>
      </p:sp>
      <p:sp>
        <p:nvSpPr>
          <p:cNvPr id="81" name="SmartArt Placeholder 80">
            <a:extLst>
              <a:ext uri="{FF2B5EF4-FFF2-40B4-BE49-F238E27FC236}">
                <a16:creationId xmlns:a16="http://schemas.microsoft.com/office/drawing/2014/main" id="{BC83183C-3093-4D81-9991-6D273170C685}"/>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0247" y="5372232"/>
            <a:ext cx="73152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0247" y="5914094"/>
            <a:ext cx="7315200" cy="750359"/>
          </a:xfrm>
        </p:spPr>
        <p:txBody>
          <a:bodyPr/>
          <a:lstStyle/>
          <a:p>
            <a:r>
              <a:rPr lang="en-US"/>
              <a:t>Optional Subtitle</a:t>
            </a:r>
            <a:endParaRPr lang="en-US" dirty="0"/>
          </a:p>
        </p:txBody>
      </p:sp>
      <p:sp>
        <p:nvSpPr>
          <p:cNvPr id="82" name="Picture Placeholder 81">
            <a:extLst>
              <a:ext uri="{FF2B5EF4-FFF2-40B4-BE49-F238E27FC236}">
                <a16:creationId xmlns:a16="http://schemas.microsoft.com/office/drawing/2014/main" id="{B6C2B9B1-B1B0-4678-9979-D2AB66EB6E2E}"/>
              </a:ext>
            </a:extLst>
          </p:cNvPr>
          <p:cNvSpPr>
            <a:spLocks noGrp="1"/>
          </p:cNvSpPr>
          <p:nvPr>
            <p:ph type="pic" sz="quarter" idx="20"/>
          </p:nvPr>
        </p:nvSpPr>
        <p:spPr/>
      </p:sp>
      <p:sp>
        <p:nvSpPr>
          <p:cNvPr id="83" name="SmartArt Placeholder 82">
            <a:extLst>
              <a:ext uri="{FF2B5EF4-FFF2-40B4-BE49-F238E27FC236}">
                <a16:creationId xmlns:a16="http://schemas.microsoft.com/office/drawing/2014/main" id="{8909C6E4-D2DF-407E-B68E-1CC4AFD4014A}"/>
              </a:ext>
            </a:extLst>
          </p:cNvPr>
          <p:cNvSpPr>
            <a:spLocks noGrp="1"/>
          </p:cNvSpPr>
          <p:nvPr>
            <p:ph type="dgm" sz="quarter" idx="21"/>
          </p:nvPr>
        </p:nvSpPr>
        <p:spPr/>
      </p:sp>
      <p:sp>
        <p:nvSpPr>
          <p:cNvPr id="128" name="Text Placeholder 127">
            <a:extLst>
              <a:ext uri="{FF2B5EF4-FFF2-40B4-BE49-F238E27FC236}">
                <a16:creationId xmlns:a16="http://schemas.microsoft.com/office/drawing/2014/main" id="{A67ECB78-DAB0-4693-92AD-598EF24BD8C5}"/>
              </a:ext>
            </a:extLst>
          </p:cNvPr>
          <p:cNvSpPr>
            <a:spLocks noGrp="1"/>
          </p:cNvSpPr>
          <p:nvPr>
            <p:ph type="body" sz="quarter" idx="22"/>
          </p:nvPr>
        </p:nvSpPr>
        <p:spPr>
          <a:xfrm>
            <a:off x="18929035" y="5372232"/>
            <a:ext cx="7315200" cy="750359"/>
          </a:xfrm>
        </p:spPr>
        <p:txBody>
          <a:bodyPr/>
          <a:lstStyle/>
          <a:p>
            <a:r>
              <a:rPr lang="en-US" dirty="0"/>
              <a:t>Image title goes here</a:t>
            </a:r>
          </a:p>
          <a:p>
            <a:endParaRPr lang="en-US" dirty="0"/>
          </a:p>
        </p:txBody>
      </p:sp>
      <p:sp>
        <p:nvSpPr>
          <p:cNvPr id="129" name="Text Placeholder 128">
            <a:extLst>
              <a:ext uri="{FF2B5EF4-FFF2-40B4-BE49-F238E27FC236}">
                <a16:creationId xmlns:a16="http://schemas.microsoft.com/office/drawing/2014/main" id="{5EC96CCA-304E-449B-8435-071F83BEFBBE}"/>
              </a:ext>
            </a:extLst>
          </p:cNvPr>
          <p:cNvSpPr>
            <a:spLocks noGrp="1"/>
          </p:cNvSpPr>
          <p:nvPr>
            <p:ph type="body" sz="quarter" idx="23"/>
          </p:nvPr>
        </p:nvSpPr>
        <p:spPr>
          <a:xfrm>
            <a:off x="18929035" y="5914094"/>
            <a:ext cx="7315200" cy="750359"/>
          </a:xfrm>
        </p:spPr>
        <p:txBody>
          <a:bodyPr/>
          <a:lstStyle/>
          <a:p>
            <a:r>
              <a:rPr lang="en-US" dirty="0"/>
              <a:t>Optional Subtitle</a:t>
            </a:r>
          </a:p>
          <a:p>
            <a:endParaRPr lang="en-US" dirty="0"/>
          </a:p>
        </p:txBody>
      </p:sp>
      <p:sp>
        <p:nvSpPr>
          <p:cNvPr id="84" name="Picture Placeholder 83">
            <a:extLst>
              <a:ext uri="{FF2B5EF4-FFF2-40B4-BE49-F238E27FC236}">
                <a16:creationId xmlns:a16="http://schemas.microsoft.com/office/drawing/2014/main" id="{B34022E2-4C92-4CDD-8114-F447BB6A90A5}"/>
              </a:ext>
            </a:extLst>
          </p:cNvPr>
          <p:cNvSpPr>
            <a:spLocks noGrp="1"/>
          </p:cNvSpPr>
          <p:nvPr>
            <p:ph type="pic" sz="quarter" idx="24"/>
          </p:nvPr>
        </p:nvSpPr>
        <p:spPr/>
      </p:sp>
      <p:sp>
        <p:nvSpPr>
          <p:cNvPr id="85" name="SmartArt Placeholder 84">
            <a:extLst>
              <a:ext uri="{FF2B5EF4-FFF2-40B4-BE49-F238E27FC236}">
                <a16:creationId xmlns:a16="http://schemas.microsoft.com/office/drawing/2014/main" id="{A1E2B8BA-F05B-4D1F-8E62-B7E56528F5E9}"/>
              </a:ext>
            </a:extLst>
          </p:cNvPr>
          <p:cNvSpPr>
            <a:spLocks noGrp="1"/>
          </p:cNvSpPr>
          <p:nvPr>
            <p:ph type="dgm" sz="quarter" idx="25"/>
          </p:nvPr>
        </p:nvSpPr>
        <p:spPr/>
      </p:sp>
      <p:sp>
        <p:nvSpPr>
          <p:cNvPr id="132" name="Text Placeholder 131">
            <a:extLst>
              <a:ext uri="{FF2B5EF4-FFF2-40B4-BE49-F238E27FC236}">
                <a16:creationId xmlns:a16="http://schemas.microsoft.com/office/drawing/2014/main" id="{83427627-6E6B-4D3A-BDE9-FAB00C5CE524}"/>
              </a:ext>
            </a:extLst>
          </p:cNvPr>
          <p:cNvSpPr>
            <a:spLocks noGrp="1"/>
          </p:cNvSpPr>
          <p:nvPr>
            <p:ph type="body" sz="quarter" idx="26"/>
          </p:nvPr>
        </p:nvSpPr>
        <p:spPr>
          <a:xfrm>
            <a:off x="27505567" y="5372232"/>
            <a:ext cx="7315200" cy="750359"/>
          </a:xfrm>
        </p:spPr>
        <p:txBody>
          <a:bodyPr/>
          <a:lstStyle/>
          <a:p>
            <a:r>
              <a:rPr lang="en-US" dirty="0"/>
              <a:t>Image title goes here</a:t>
            </a:r>
          </a:p>
          <a:p>
            <a:endParaRPr lang="en-US" dirty="0"/>
          </a:p>
        </p:txBody>
      </p:sp>
      <p:sp>
        <p:nvSpPr>
          <p:cNvPr id="133" name="Text Placeholder 132">
            <a:extLst>
              <a:ext uri="{FF2B5EF4-FFF2-40B4-BE49-F238E27FC236}">
                <a16:creationId xmlns:a16="http://schemas.microsoft.com/office/drawing/2014/main" id="{BF08F830-0472-43BF-86C7-81A69FC817DE}"/>
              </a:ext>
            </a:extLst>
          </p:cNvPr>
          <p:cNvSpPr>
            <a:spLocks noGrp="1"/>
          </p:cNvSpPr>
          <p:nvPr>
            <p:ph type="body" sz="quarter" idx="27"/>
          </p:nvPr>
        </p:nvSpPr>
        <p:spPr>
          <a:xfrm>
            <a:off x="27505567" y="5914094"/>
            <a:ext cx="7315200" cy="750359"/>
          </a:xfrm>
        </p:spPr>
        <p:txBody>
          <a:bodyPr/>
          <a:lstStyle/>
          <a:p>
            <a:r>
              <a:rPr lang="en-US" dirty="0"/>
              <a:t>Optional Subtitle</a:t>
            </a:r>
          </a:p>
          <a:p>
            <a:endParaRPr lang="en-US" dirty="0"/>
          </a:p>
        </p:txBody>
      </p:sp>
      <p:sp>
        <p:nvSpPr>
          <p:cNvPr id="20" name="Rectangle 19">
            <a:extLst>
              <a:ext uri="{FF2B5EF4-FFF2-40B4-BE49-F238E27FC236}">
                <a16:creationId xmlns:a16="http://schemas.microsoft.com/office/drawing/2014/main" id="{81804C1E-DBAB-44FD-A761-6FB6C63331D9}"/>
              </a:ext>
            </a:extLst>
          </p:cNvPr>
          <p:cNvSpPr/>
          <p:nvPr/>
        </p:nvSpPr>
        <p:spPr>
          <a:xfrm>
            <a:off x="1373646" y="5002212"/>
            <a:ext cx="8052096"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6" name="Rectangle 65">
            <a:extLst>
              <a:ext uri="{FF2B5EF4-FFF2-40B4-BE49-F238E27FC236}">
                <a16:creationId xmlns:a16="http://schemas.microsoft.com/office/drawing/2014/main" id="{F493688B-6270-43CE-8BBD-EE1B83CE2E5B}"/>
              </a:ext>
            </a:extLst>
          </p:cNvPr>
          <p:cNvSpPr/>
          <p:nvPr/>
        </p:nvSpPr>
        <p:spPr>
          <a:xfrm>
            <a:off x="9953175" y="5002212"/>
            <a:ext cx="8083647"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7" name="Rectangle 66">
            <a:extLst>
              <a:ext uri="{FF2B5EF4-FFF2-40B4-BE49-F238E27FC236}">
                <a16:creationId xmlns:a16="http://schemas.microsoft.com/office/drawing/2014/main" id="{0D958510-417D-4346-A204-A5BA72E66007}"/>
              </a:ext>
            </a:extLst>
          </p:cNvPr>
          <p:cNvSpPr/>
          <p:nvPr/>
        </p:nvSpPr>
        <p:spPr>
          <a:xfrm>
            <a:off x="18526913" y="5002212"/>
            <a:ext cx="8052096"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8" name="Rectangle 67">
            <a:extLst>
              <a:ext uri="{FF2B5EF4-FFF2-40B4-BE49-F238E27FC236}">
                <a16:creationId xmlns:a16="http://schemas.microsoft.com/office/drawing/2014/main" id="{88A51B66-5B30-42F8-B140-C9C8E88749B3}"/>
              </a:ext>
            </a:extLst>
          </p:cNvPr>
          <p:cNvSpPr/>
          <p:nvPr/>
        </p:nvSpPr>
        <p:spPr>
          <a:xfrm>
            <a:off x="27106442" y="5002212"/>
            <a:ext cx="8054691"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43143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4 panel alternate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4" name="Picture Placeholder 33">
            <a:extLst>
              <a:ext uri="{FF2B5EF4-FFF2-40B4-BE49-F238E27FC236}">
                <a16:creationId xmlns:a16="http://schemas.microsoft.com/office/drawing/2014/main" id="{630D3504-396B-4874-B1D3-369A37742107}"/>
              </a:ext>
            </a:extLst>
          </p:cNvPr>
          <p:cNvSpPr>
            <a:spLocks noGrp="1"/>
          </p:cNvSpPr>
          <p:nvPr>
            <p:ph type="pic" sz="quarter" idx="11"/>
          </p:nvPr>
        </p:nvSpPr>
        <p:spPr/>
      </p:sp>
      <p:sp>
        <p:nvSpPr>
          <p:cNvPr id="35" name="SmartArt Placeholder 34">
            <a:extLst>
              <a:ext uri="{FF2B5EF4-FFF2-40B4-BE49-F238E27FC236}">
                <a16:creationId xmlns:a16="http://schemas.microsoft.com/office/drawing/2014/main" id="{D576813C-442C-4F0A-8655-9D394644501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8001132"/>
            <a:ext cx="73152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8542994"/>
            <a:ext cx="7315200" cy="750359"/>
          </a:xfrm>
        </p:spPr>
        <p:txBody>
          <a:bodyPr/>
          <a:lstStyle/>
          <a:p>
            <a:r>
              <a:rPr lang="en-US"/>
              <a:t>Optional Subtitle</a:t>
            </a:r>
            <a:endParaRPr lang="en-US" dirty="0"/>
          </a:p>
        </p:txBody>
      </p:sp>
      <p:sp>
        <p:nvSpPr>
          <p:cNvPr id="36" name="Picture Placeholder 35">
            <a:extLst>
              <a:ext uri="{FF2B5EF4-FFF2-40B4-BE49-F238E27FC236}">
                <a16:creationId xmlns:a16="http://schemas.microsoft.com/office/drawing/2014/main" id="{0855FA0E-97E9-4A0F-B2B6-02C4889E0677}"/>
              </a:ext>
            </a:extLst>
          </p:cNvPr>
          <p:cNvSpPr>
            <a:spLocks noGrp="1"/>
          </p:cNvSpPr>
          <p:nvPr>
            <p:ph type="pic" sz="quarter" idx="16"/>
          </p:nvPr>
        </p:nvSpPr>
        <p:spPr/>
      </p:sp>
      <p:sp>
        <p:nvSpPr>
          <p:cNvPr id="37" name="SmartArt Placeholder 36">
            <a:extLst>
              <a:ext uri="{FF2B5EF4-FFF2-40B4-BE49-F238E27FC236}">
                <a16:creationId xmlns:a16="http://schemas.microsoft.com/office/drawing/2014/main" id="{915033B0-F08F-419A-8803-EE50CCFE7809}"/>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9772" y="8001132"/>
            <a:ext cx="73152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9772" y="8542994"/>
            <a:ext cx="7315200" cy="750359"/>
          </a:xfrm>
        </p:spPr>
        <p:txBody>
          <a:bodyPr/>
          <a:lstStyle/>
          <a:p>
            <a:r>
              <a:rPr lang="en-US"/>
              <a:t>Optional Subtitle</a:t>
            </a:r>
            <a:endParaRPr lang="en-US" dirty="0"/>
          </a:p>
        </p:txBody>
      </p:sp>
      <p:sp>
        <p:nvSpPr>
          <p:cNvPr id="42" name="Picture Placeholder 41">
            <a:extLst>
              <a:ext uri="{FF2B5EF4-FFF2-40B4-BE49-F238E27FC236}">
                <a16:creationId xmlns:a16="http://schemas.microsoft.com/office/drawing/2014/main" id="{B5FDC5D7-8696-4D42-B209-2806DAA09215}"/>
              </a:ext>
            </a:extLst>
          </p:cNvPr>
          <p:cNvSpPr>
            <a:spLocks noGrp="1"/>
          </p:cNvSpPr>
          <p:nvPr>
            <p:ph type="pic" sz="quarter" idx="20"/>
          </p:nvPr>
        </p:nvSpPr>
        <p:spPr/>
      </p:sp>
      <p:sp>
        <p:nvSpPr>
          <p:cNvPr id="43" name="SmartArt Placeholder 42">
            <a:extLst>
              <a:ext uri="{FF2B5EF4-FFF2-40B4-BE49-F238E27FC236}">
                <a16:creationId xmlns:a16="http://schemas.microsoft.com/office/drawing/2014/main" id="{882E22F9-D687-4AE8-A82A-4CB669C7CCA9}"/>
              </a:ext>
            </a:extLst>
          </p:cNvPr>
          <p:cNvSpPr>
            <a:spLocks noGrp="1"/>
          </p:cNvSpPr>
          <p:nvPr>
            <p:ph type="dgm" sz="quarter" idx="21"/>
          </p:nvPr>
        </p:nvSpPr>
        <p:spPr/>
      </p:sp>
      <p:sp>
        <p:nvSpPr>
          <p:cNvPr id="128" name="Text Placeholder 127">
            <a:extLst>
              <a:ext uri="{FF2B5EF4-FFF2-40B4-BE49-F238E27FC236}">
                <a16:creationId xmlns:a16="http://schemas.microsoft.com/office/drawing/2014/main" id="{A67ECB78-DAB0-4693-92AD-598EF24BD8C5}"/>
              </a:ext>
            </a:extLst>
          </p:cNvPr>
          <p:cNvSpPr>
            <a:spLocks noGrp="1"/>
          </p:cNvSpPr>
          <p:nvPr>
            <p:ph type="body" sz="quarter" idx="22"/>
          </p:nvPr>
        </p:nvSpPr>
        <p:spPr>
          <a:xfrm>
            <a:off x="18929035" y="8001132"/>
            <a:ext cx="7315200" cy="750359"/>
          </a:xfrm>
        </p:spPr>
        <p:txBody>
          <a:bodyPr/>
          <a:lstStyle/>
          <a:p>
            <a:r>
              <a:rPr lang="en-US" dirty="0"/>
              <a:t>Image title goes here</a:t>
            </a:r>
          </a:p>
          <a:p>
            <a:endParaRPr lang="en-US" dirty="0"/>
          </a:p>
        </p:txBody>
      </p:sp>
      <p:sp>
        <p:nvSpPr>
          <p:cNvPr id="129" name="Text Placeholder 128">
            <a:extLst>
              <a:ext uri="{FF2B5EF4-FFF2-40B4-BE49-F238E27FC236}">
                <a16:creationId xmlns:a16="http://schemas.microsoft.com/office/drawing/2014/main" id="{5EC96CCA-304E-449B-8435-071F83BEFBBE}"/>
              </a:ext>
            </a:extLst>
          </p:cNvPr>
          <p:cNvSpPr>
            <a:spLocks noGrp="1"/>
          </p:cNvSpPr>
          <p:nvPr>
            <p:ph type="body" sz="quarter" idx="23"/>
          </p:nvPr>
        </p:nvSpPr>
        <p:spPr>
          <a:xfrm>
            <a:off x="18929035" y="8542994"/>
            <a:ext cx="7315200" cy="750359"/>
          </a:xfrm>
        </p:spPr>
        <p:txBody>
          <a:bodyPr/>
          <a:lstStyle/>
          <a:p>
            <a:r>
              <a:rPr lang="en-US" dirty="0"/>
              <a:t>Optional Subtitle</a:t>
            </a:r>
          </a:p>
          <a:p>
            <a:endParaRPr lang="en-US" dirty="0"/>
          </a:p>
        </p:txBody>
      </p:sp>
      <p:sp>
        <p:nvSpPr>
          <p:cNvPr id="44" name="Picture Placeholder 43">
            <a:extLst>
              <a:ext uri="{FF2B5EF4-FFF2-40B4-BE49-F238E27FC236}">
                <a16:creationId xmlns:a16="http://schemas.microsoft.com/office/drawing/2014/main" id="{CAA58A72-6D5F-4299-A734-2387BD539F8D}"/>
              </a:ext>
            </a:extLst>
          </p:cNvPr>
          <p:cNvSpPr>
            <a:spLocks noGrp="1"/>
          </p:cNvSpPr>
          <p:nvPr>
            <p:ph type="pic" sz="quarter" idx="24"/>
          </p:nvPr>
        </p:nvSpPr>
        <p:spPr/>
      </p:sp>
      <p:sp>
        <p:nvSpPr>
          <p:cNvPr id="45" name="SmartArt Placeholder 44">
            <a:extLst>
              <a:ext uri="{FF2B5EF4-FFF2-40B4-BE49-F238E27FC236}">
                <a16:creationId xmlns:a16="http://schemas.microsoft.com/office/drawing/2014/main" id="{137CA41F-D499-4B51-85CD-FCB53329FC14}"/>
              </a:ext>
            </a:extLst>
          </p:cNvPr>
          <p:cNvSpPr>
            <a:spLocks noGrp="1"/>
          </p:cNvSpPr>
          <p:nvPr>
            <p:ph type="dgm" sz="quarter" idx="25"/>
          </p:nvPr>
        </p:nvSpPr>
        <p:spPr/>
      </p:sp>
      <p:sp>
        <p:nvSpPr>
          <p:cNvPr id="132" name="Text Placeholder 131">
            <a:extLst>
              <a:ext uri="{FF2B5EF4-FFF2-40B4-BE49-F238E27FC236}">
                <a16:creationId xmlns:a16="http://schemas.microsoft.com/office/drawing/2014/main" id="{83427627-6E6B-4D3A-BDE9-FAB00C5CE524}"/>
              </a:ext>
            </a:extLst>
          </p:cNvPr>
          <p:cNvSpPr>
            <a:spLocks noGrp="1"/>
          </p:cNvSpPr>
          <p:nvPr>
            <p:ph type="body" sz="quarter" idx="26"/>
          </p:nvPr>
        </p:nvSpPr>
        <p:spPr>
          <a:xfrm>
            <a:off x="27505567" y="8001132"/>
            <a:ext cx="7315200" cy="750359"/>
          </a:xfrm>
        </p:spPr>
        <p:txBody>
          <a:bodyPr/>
          <a:lstStyle/>
          <a:p>
            <a:r>
              <a:rPr lang="en-US" dirty="0"/>
              <a:t>Image title goes here</a:t>
            </a:r>
          </a:p>
          <a:p>
            <a:endParaRPr lang="en-US" dirty="0"/>
          </a:p>
        </p:txBody>
      </p:sp>
      <p:sp>
        <p:nvSpPr>
          <p:cNvPr id="133" name="Text Placeholder 132">
            <a:extLst>
              <a:ext uri="{FF2B5EF4-FFF2-40B4-BE49-F238E27FC236}">
                <a16:creationId xmlns:a16="http://schemas.microsoft.com/office/drawing/2014/main" id="{BF08F830-0472-43BF-86C7-81A69FC817DE}"/>
              </a:ext>
            </a:extLst>
          </p:cNvPr>
          <p:cNvSpPr>
            <a:spLocks noGrp="1"/>
          </p:cNvSpPr>
          <p:nvPr>
            <p:ph type="body" sz="quarter" idx="27"/>
          </p:nvPr>
        </p:nvSpPr>
        <p:spPr>
          <a:xfrm>
            <a:off x="27505567" y="8542994"/>
            <a:ext cx="7315200" cy="750359"/>
          </a:xfrm>
        </p:spPr>
        <p:txBody>
          <a:bodyPr/>
          <a:lstStyle/>
          <a:p>
            <a:r>
              <a:rPr lang="en-US" dirty="0"/>
              <a:t>Optional Subtitle</a:t>
            </a:r>
          </a:p>
          <a:p>
            <a:endParaRPr lang="en-US" dirty="0"/>
          </a:p>
        </p:txBody>
      </p:sp>
      <p:sp>
        <p:nvSpPr>
          <p:cNvPr id="38" name="Rectangle 37">
            <a:extLst>
              <a:ext uri="{FF2B5EF4-FFF2-40B4-BE49-F238E27FC236}">
                <a16:creationId xmlns:a16="http://schemas.microsoft.com/office/drawing/2014/main" id="{76CCD00A-E17A-458B-A018-7F513425B276}"/>
              </a:ext>
            </a:extLst>
          </p:cNvPr>
          <p:cNvSpPr/>
          <p:nvPr/>
        </p:nvSpPr>
        <p:spPr>
          <a:xfrm>
            <a:off x="1373646" y="7647179"/>
            <a:ext cx="8052096"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9" name="Rectangle 38">
            <a:extLst>
              <a:ext uri="{FF2B5EF4-FFF2-40B4-BE49-F238E27FC236}">
                <a16:creationId xmlns:a16="http://schemas.microsoft.com/office/drawing/2014/main" id="{3FEFE254-EA85-45FB-A73D-E8F98D7A37E8}"/>
              </a:ext>
            </a:extLst>
          </p:cNvPr>
          <p:cNvSpPr/>
          <p:nvPr/>
        </p:nvSpPr>
        <p:spPr>
          <a:xfrm>
            <a:off x="9953176" y="7647179"/>
            <a:ext cx="8083645"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0" name="Rectangle 39">
            <a:extLst>
              <a:ext uri="{FF2B5EF4-FFF2-40B4-BE49-F238E27FC236}">
                <a16:creationId xmlns:a16="http://schemas.microsoft.com/office/drawing/2014/main" id="{3F92F700-E856-4BCA-A1CB-EF2CDCF271DB}"/>
              </a:ext>
            </a:extLst>
          </p:cNvPr>
          <p:cNvSpPr/>
          <p:nvPr/>
        </p:nvSpPr>
        <p:spPr>
          <a:xfrm>
            <a:off x="18526913" y="7647179"/>
            <a:ext cx="8052096"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1" name="Rectangle 40">
            <a:extLst>
              <a:ext uri="{FF2B5EF4-FFF2-40B4-BE49-F238E27FC236}">
                <a16:creationId xmlns:a16="http://schemas.microsoft.com/office/drawing/2014/main" id="{77A1AB4B-84EE-4D18-8806-BC92C2A40160}"/>
              </a:ext>
            </a:extLst>
          </p:cNvPr>
          <p:cNvSpPr/>
          <p:nvPr/>
        </p:nvSpPr>
        <p:spPr>
          <a:xfrm>
            <a:off x="27106442" y="7647179"/>
            <a:ext cx="8054691"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872455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icture Placeholder 43">
            <a:extLst>
              <a:ext uri="{FF2B5EF4-FFF2-40B4-BE49-F238E27FC236}">
                <a16:creationId xmlns:a16="http://schemas.microsoft.com/office/drawing/2014/main" id="{48BE5EE6-445F-4445-998A-A9A3B6C32326}"/>
              </a:ext>
            </a:extLst>
          </p:cNvPr>
          <p:cNvSpPr>
            <a:spLocks noGrp="1"/>
          </p:cNvSpPr>
          <p:nvPr>
            <p:ph type="pic" sz="quarter" idx="24"/>
          </p:nvPr>
        </p:nvSpPr>
        <p:spPr/>
      </p:sp>
      <p:sp>
        <p:nvSpPr>
          <p:cNvPr id="45" name="SmartArt Placeholder 44">
            <a:extLst>
              <a:ext uri="{FF2B5EF4-FFF2-40B4-BE49-F238E27FC236}">
                <a16:creationId xmlns:a16="http://schemas.microsoft.com/office/drawing/2014/main" id="{F59F1BA8-3B5E-4CC3-9498-BAE1057CCABD}"/>
              </a:ext>
            </a:extLst>
          </p:cNvPr>
          <p:cNvSpPr>
            <a:spLocks noGrp="1"/>
          </p:cNvSpPr>
          <p:nvPr>
            <p:ph type="dgm" sz="quarter" idx="25"/>
          </p:nvPr>
        </p:nvSpPr>
        <p:spPr/>
      </p:sp>
      <p:sp>
        <p:nvSpPr>
          <p:cNvPr id="132" name="Text Placeholder 131">
            <a:extLst>
              <a:ext uri="{FF2B5EF4-FFF2-40B4-BE49-F238E27FC236}">
                <a16:creationId xmlns:a16="http://schemas.microsoft.com/office/drawing/2014/main" id="{8FA17477-CA2B-484C-99F3-0CBF278D799F}"/>
              </a:ext>
            </a:extLst>
          </p:cNvPr>
          <p:cNvSpPr>
            <a:spLocks noGrp="1"/>
          </p:cNvSpPr>
          <p:nvPr>
            <p:ph type="body" sz="quarter" idx="26"/>
          </p:nvPr>
        </p:nvSpPr>
        <p:spPr>
          <a:xfrm>
            <a:off x="24694654" y="5372232"/>
            <a:ext cx="9966960" cy="750359"/>
          </a:xfrm>
        </p:spPr>
        <p:txBody>
          <a:bodyPr/>
          <a:lstStyle/>
          <a:p>
            <a:r>
              <a:rPr lang="en-US" dirty="0"/>
              <a:t>Image title goes here</a:t>
            </a:r>
          </a:p>
          <a:p>
            <a:endParaRPr lang="en-US" dirty="0"/>
          </a:p>
        </p:txBody>
      </p:sp>
      <p:sp>
        <p:nvSpPr>
          <p:cNvPr id="133" name="Text Placeholder 132">
            <a:extLst>
              <a:ext uri="{FF2B5EF4-FFF2-40B4-BE49-F238E27FC236}">
                <a16:creationId xmlns:a16="http://schemas.microsoft.com/office/drawing/2014/main" id="{EB63FD42-592E-407E-8DAA-06D63F26CF63}"/>
              </a:ext>
            </a:extLst>
          </p:cNvPr>
          <p:cNvSpPr>
            <a:spLocks noGrp="1"/>
          </p:cNvSpPr>
          <p:nvPr>
            <p:ph type="body" sz="quarter" idx="27"/>
          </p:nvPr>
        </p:nvSpPr>
        <p:spPr>
          <a:xfrm>
            <a:off x="24694654" y="5914094"/>
            <a:ext cx="9966960" cy="750359"/>
          </a:xfrm>
        </p:spPr>
        <p:txBody>
          <a:bodyPr/>
          <a:lstStyle/>
          <a:p>
            <a:r>
              <a:rPr lang="en-US" dirty="0"/>
              <a:t>Optional Subtitle</a:t>
            </a:r>
          </a:p>
          <a:p>
            <a:endParaRPr lang="en-US" dirty="0"/>
          </a:p>
        </p:txBody>
      </p:sp>
      <p:sp>
        <p:nvSpPr>
          <p:cNvPr id="42" name="Picture Placeholder 41">
            <a:extLst>
              <a:ext uri="{FF2B5EF4-FFF2-40B4-BE49-F238E27FC236}">
                <a16:creationId xmlns:a16="http://schemas.microsoft.com/office/drawing/2014/main" id="{4B5CCD37-9447-41E8-AFC4-3712FA206272}"/>
              </a:ext>
            </a:extLst>
          </p:cNvPr>
          <p:cNvSpPr>
            <a:spLocks noGrp="1"/>
          </p:cNvSpPr>
          <p:nvPr>
            <p:ph type="pic" sz="quarter" idx="20"/>
          </p:nvPr>
        </p:nvSpPr>
        <p:spPr/>
      </p:sp>
      <p:sp>
        <p:nvSpPr>
          <p:cNvPr id="43" name="SmartArt Placeholder 42">
            <a:extLst>
              <a:ext uri="{FF2B5EF4-FFF2-40B4-BE49-F238E27FC236}">
                <a16:creationId xmlns:a16="http://schemas.microsoft.com/office/drawing/2014/main" id="{AB5F6323-2EAA-4CCC-87FC-4377FBA8547A}"/>
              </a:ext>
            </a:extLst>
          </p:cNvPr>
          <p:cNvSpPr>
            <a:spLocks noGrp="1"/>
          </p:cNvSpPr>
          <p:nvPr>
            <p:ph type="dgm" sz="quarter" idx="21"/>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22"/>
          </p:nvPr>
        </p:nvSpPr>
        <p:spPr>
          <a:xfrm>
            <a:off x="13260795" y="5372232"/>
            <a:ext cx="996696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23"/>
          </p:nvPr>
        </p:nvSpPr>
        <p:spPr>
          <a:xfrm>
            <a:off x="13260795" y="5914094"/>
            <a:ext cx="9966960" cy="750359"/>
          </a:xfrm>
        </p:spPr>
        <p:txBody>
          <a:bodyPr/>
          <a:lstStyle/>
          <a:p>
            <a:r>
              <a:rPr lang="en-US" dirty="0"/>
              <a:t>Optional Subtitle</a:t>
            </a:r>
          </a:p>
        </p:txBody>
      </p:sp>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5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40" name="Picture Placeholder 39">
            <a:extLst>
              <a:ext uri="{FF2B5EF4-FFF2-40B4-BE49-F238E27FC236}">
                <a16:creationId xmlns:a16="http://schemas.microsoft.com/office/drawing/2014/main" id="{46955760-C815-4FA9-9418-68CD2231E6DA}"/>
              </a:ext>
            </a:extLst>
          </p:cNvPr>
          <p:cNvSpPr>
            <a:spLocks noGrp="1"/>
          </p:cNvSpPr>
          <p:nvPr>
            <p:ph type="pic" sz="quarter" idx="11"/>
          </p:nvPr>
        </p:nvSpPr>
        <p:spPr/>
      </p:sp>
      <p:sp>
        <p:nvSpPr>
          <p:cNvPr id="41" name="SmartArt Placeholder 40">
            <a:extLst>
              <a:ext uri="{FF2B5EF4-FFF2-40B4-BE49-F238E27FC236}">
                <a16:creationId xmlns:a16="http://schemas.microsoft.com/office/drawing/2014/main" id="{EA6C9452-E3D2-45FD-955A-08ED9A0A3CF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996696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914094"/>
            <a:ext cx="9966960" cy="750359"/>
          </a:xfrm>
        </p:spPr>
        <p:txBody>
          <a:bodyPr/>
          <a:lstStyle/>
          <a:p>
            <a:r>
              <a:rPr lang="en-US"/>
              <a:t>Optional Subtitle</a:t>
            </a:r>
            <a:endParaRPr lang="en-US" dirty="0"/>
          </a:p>
        </p:txBody>
      </p:sp>
      <p:sp>
        <p:nvSpPr>
          <p:cNvPr id="51" name="Picture Placeholder 50">
            <a:extLst>
              <a:ext uri="{FF2B5EF4-FFF2-40B4-BE49-F238E27FC236}">
                <a16:creationId xmlns:a16="http://schemas.microsoft.com/office/drawing/2014/main" id="{0B1E0871-56C4-4DFF-9ECD-8A64E92F59B6}"/>
              </a:ext>
            </a:extLst>
          </p:cNvPr>
          <p:cNvSpPr>
            <a:spLocks noGrp="1"/>
          </p:cNvSpPr>
          <p:nvPr>
            <p:ph type="pic" sz="quarter" idx="28"/>
          </p:nvPr>
        </p:nvSpPr>
        <p:spPr/>
      </p:sp>
      <p:sp>
        <p:nvSpPr>
          <p:cNvPr id="52" name="SmartArt Placeholder 51">
            <a:extLst>
              <a:ext uri="{FF2B5EF4-FFF2-40B4-BE49-F238E27FC236}">
                <a16:creationId xmlns:a16="http://schemas.microsoft.com/office/drawing/2014/main" id="{649E5AD9-B6A5-43E7-9717-64435BF43150}"/>
              </a:ext>
            </a:extLst>
          </p:cNvPr>
          <p:cNvSpPr>
            <a:spLocks noGrp="1"/>
          </p:cNvSpPr>
          <p:nvPr>
            <p:ph type="dgm" sz="quarter" idx="29"/>
          </p:nvPr>
        </p:nvSpPr>
        <p:spPr/>
      </p:sp>
      <p:sp>
        <p:nvSpPr>
          <p:cNvPr id="136" name="Text Placeholder 135">
            <a:extLst>
              <a:ext uri="{FF2B5EF4-FFF2-40B4-BE49-F238E27FC236}">
                <a16:creationId xmlns:a16="http://schemas.microsoft.com/office/drawing/2014/main" id="{9D85CAE1-874E-4660-B694-5DD11329BCB4}"/>
              </a:ext>
            </a:extLst>
          </p:cNvPr>
          <p:cNvSpPr>
            <a:spLocks noGrp="1"/>
          </p:cNvSpPr>
          <p:nvPr>
            <p:ph type="body" sz="quarter" idx="30"/>
          </p:nvPr>
        </p:nvSpPr>
        <p:spPr>
          <a:xfrm>
            <a:off x="7557840" y="11969882"/>
            <a:ext cx="9966960" cy="750359"/>
          </a:xfrm>
        </p:spPr>
        <p:txBody>
          <a:bodyPr/>
          <a:lstStyle/>
          <a:p>
            <a:r>
              <a:rPr lang="en-US" dirty="0"/>
              <a:t>Image title goes here</a:t>
            </a:r>
          </a:p>
          <a:p>
            <a:endParaRPr lang="en-US" dirty="0"/>
          </a:p>
        </p:txBody>
      </p:sp>
      <p:sp>
        <p:nvSpPr>
          <p:cNvPr id="137" name="Text Placeholder 136">
            <a:extLst>
              <a:ext uri="{FF2B5EF4-FFF2-40B4-BE49-F238E27FC236}">
                <a16:creationId xmlns:a16="http://schemas.microsoft.com/office/drawing/2014/main" id="{EA619F67-2CC5-4410-BF63-7E4C18BDECD0}"/>
              </a:ext>
            </a:extLst>
          </p:cNvPr>
          <p:cNvSpPr>
            <a:spLocks noGrp="1"/>
          </p:cNvSpPr>
          <p:nvPr>
            <p:ph type="body" sz="quarter" idx="31"/>
          </p:nvPr>
        </p:nvSpPr>
        <p:spPr>
          <a:xfrm>
            <a:off x="7557840" y="12511744"/>
            <a:ext cx="9966960" cy="750359"/>
          </a:xfrm>
        </p:spPr>
        <p:txBody>
          <a:bodyPr/>
          <a:lstStyle/>
          <a:p>
            <a:r>
              <a:rPr lang="en-US" dirty="0"/>
              <a:t>Optional Subtitle</a:t>
            </a:r>
          </a:p>
          <a:p>
            <a:endParaRPr lang="en-US" dirty="0"/>
          </a:p>
        </p:txBody>
      </p:sp>
      <p:sp>
        <p:nvSpPr>
          <p:cNvPr id="53" name="Picture Placeholder 52">
            <a:extLst>
              <a:ext uri="{FF2B5EF4-FFF2-40B4-BE49-F238E27FC236}">
                <a16:creationId xmlns:a16="http://schemas.microsoft.com/office/drawing/2014/main" id="{6F620FD1-9926-4797-8960-852F0EF19813}"/>
              </a:ext>
            </a:extLst>
          </p:cNvPr>
          <p:cNvSpPr>
            <a:spLocks noGrp="1"/>
          </p:cNvSpPr>
          <p:nvPr>
            <p:ph type="pic" sz="quarter" idx="32"/>
          </p:nvPr>
        </p:nvSpPr>
        <p:spPr/>
      </p:sp>
      <p:sp>
        <p:nvSpPr>
          <p:cNvPr id="54" name="SmartArt Placeholder 53">
            <a:extLst>
              <a:ext uri="{FF2B5EF4-FFF2-40B4-BE49-F238E27FC236}">
                <a16:creationId xmlns:a16="http://schemas.microsoft.com/office/drawing/2014/main" id="{360BDEBB-87BD-4E1E-A17D-45A73113A674}"/>
              </a:ext>
            </a:extLst>
          </p:cNvPr>
          <p:cNvSpPr>
            <a:spLocks noGrp="1"/>
          </p:cNvSpPr>
          <p:nvPr>
            <p:ph type="dgm" sz="quarter" idx="33"/>
          </p:nvPr>
        </p:nvSpPr>
        <p:spPr/>
      </p:sp>
      <p:sp>
        <p:nvSpPr>
          <p:cNvPr id="144" name="Text Placeholder 143">
            <a:extLst>
              <a:ext uri="{FF2B5EF4-FFF2-40B4-BE49-F238E27FC236}">
                <a16:creationId xmlns:a16="http://schemas.microsoft.com/office/drawing/2014/main" id="{9248CD76-635F-42CA-8DBF-F4002FAC01E8}"/>
              </a:ext>
            </a:extLst>
          </p:cNvPr>
          <p:cNvSpPr>
            <a:spLocks noGrp="1"/>
          </p:cNvSpPr>
          <p:nvPr>
            <p:ph type="body" sz="quarter" idx="34"/>
          </p:nvPr>
        </p:nvSpPr>
        <p:spPr>
          <a:xfrm>
            <a:off x="18967047" y="11969882"/>
            <a:ext cx="9966960" cy="750359"/>
          </a:xfrm>
        </p:spPr>
        <p:txBody>
          <a:bodyPr/>
          <a:lstStyle/>
          <a:p>
            <a:r>
              <a:rPr lang="en-US" dirty="0"/>
              <a:t>Image title goes here</a:t>
            </a:r>
          </a:p>
          <a:p>
            <a:endParaRPr lang="en-US" dirty="0"/>
          </a:p>
        </p:txBody>
      </p:sp>
      <p:sp>
        <p:nvSpPr>
          <p:cNvPr id="145" name="Text Placeholder 144">
            <a:extLst>
              <a:ext uri="{FF2B5EF4-FFF2-40B4-BE49-F238E27FC236}">
                <a16:creationId xmlns:a16="http://schemas.microsoft.com/office/drawing/2014/main" id="{5FF3097E-8F05-4079-834C-E058F2027D87}"/>
              </a:ext>
            </a:extLst>
          </p:cNvPr>
          <p:cNvSpPr>
            <a:spLocks noGrp="1"/>
          </p:cNvSpPr>
          <p:nvPr>
            <p:ph type="body" sz="quarter" idx="35"/>
          </p:nvPr>
        </p:nvSpPr>
        <p:spPr>
          <a:xfrm>
            <a:off x="18967047" y="12511744"/>
            <a:ext cx="9966960" cy="750359"/>
          </a:xfrm>
        </p:spPr>
        <p:txBody>
          <a:bodyPr/>
          <a:lstStyle/>
          <a:p>
            <a:r>
              <a:rPr lang="en-US" dirty="0"/>
              <a:t>Optional Subtitle</a:t>
            </a:r>
          </a:p>
          <a:p>
            <a:endParaRPr lang="en-US" dirty="0"/>
          </a:p>
        </p:txBody>
      </p:sp>
      <p:sp>
        <p:nvSpPr>
          <p:cNvPr id="46" name="Rectangle 45">
            <a:extLst>
              <a:ext uri="{FF2B5EF4-FFF2-40B4-BE49-F238E27FC236}">
                <a16:creationId xmlns:a16="http://schemas.microsoft.com/office/drawing/2014/main" id="{2A5E9ADF-FD6C-4D92-B651-A72D15E635E5}"/>
              </a:ext>
            </a:extLst>
          </p:cNvPr>
          <p:cNvSpPr/>
          <p:nvPr/>
        </p:nvSpPr>
        <p:spPr>
          <a:xfrm>
            <a:off x="1373645"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7" name="Rectangle 46">
            <a:extLst>
              <a:ext uri="{FF2B5EF4-FFF2-40B4-BE49-F238E27FC236}">
                <a16:creationId xmlns:a16="http://schemas.microsoft.com/office/drawing/2014/main" id="{EED3E184-5C79-465F-989C-513312A84A48}"/>
              </a:ext>
            </a:extLst>
          </p:cNvPr>
          <p:cNvSpPr/>
          <p:nvPr/>
        </p:nvSpPr>
        <p:spPr>
          <a:xfrm>
            <a:off x="24252342" y="5002212"/>
            <a:ext cx="10908792"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8" name="Rectangle 47">
            <a:extLst>
              <a:ext uri="{FF2B5EF4-FFF2-40B4-BE49-F238E27FC236}">
                <a16:creationId xmlns:a16="http://schemas.microsoft.com/office/drawing/2014/main" id="{B2743025-04AE-4653-9035-250DE53EAA06}"/>
              </a:ext>
            </a:extLst>
          </p:cNvPr>
          <p:cNvSpPr/>
          <p:nvPr/>
        </p:nvSpPr>
        <p:spPr>
          <a:xfrm>
            <a:off x="12803510"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9" name="Rectangle 48">
            <a:extLst>
              <a:ext uri="{FF2B5EF4-FFF2-40B4-BE49-F238E27FC236}">
                <a16:creationId xmlns:a16="http://schemas.microsoft.com/office/drawing/2014/main" id="{7E4DB26B-1556-452E-84F2-2D2029933311}"/>
              </a:ext>
            </a:extLst>
          </p:cNvPr>
          <p:cNvSpPr/>
          <p:nvPr/>
        </p:nvSpPr>
        <p:spPr>
          <a:xfrm>
            <a:off x="7107992" y="11599863"/>
            <a:ext cx="10918741" cy="6056958"/>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0" name="Rectangle 49">
            <a:extLst>
              <a:ext uri="{FF2B5EF4-FFF2-40B4-BE49-F238E27FC236}">
                <a16:creationId xmlns:a16="http://schemas.microsoft.com/office/drawing/2014/main" id="{14859510-F391-418B-AC18-6545C41C02FA}"/>
              </a:ext>
            </a:extLst>
          </p:cNvPr>
          <p:cNvSpPr/>
          <p:nvPr/>
        </p:nvSpPr>
        <p:spPr>
          <a:xfrm>
            <a:off x="18514269" y="11599863"/>
            <a:ext cx="10918741" cy="6056958"/>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791306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icture Placeholder 241">
            <a:extLst>
              <a:ext uri="{FF2B5EF4-FFF2-40B4-BE49-F238E27FC236}">
                <a16:creationId xmlns:a16="http://schemas.microsoft.com/office/drawing/2014/main" id="{09D0AED1-F613-47B1-A63F-716500842705}"/>
              </a:ext>
            </a:extLst>
          </p:cNvPr>
          <p:cNvSpPr>
            <a:spLocks noGrp="1"/>
          </p:cNvSpPr>
          <p:nvPr>
            <p:ph type="pic" sz="quarter" idx="24"/>
          </p:nvPr>
        </p:nvSpPr>
        <p:spPr/>
      </p:sp>
      <p:sp>
        <p:nvSpPr>
          <p:cNvPr id="243" name="SmartArt Placeholder 242">
            <a:extLst>
              <a:ext uri="{FF2B5EF4-FFF2-40B4-BE49-F238E27FC236}">
                <a16:creationId xmlns:a16="http://schemas.microsoft.com/office/drawing/2014/main" id="{7B531C1F-8606-46E4-BA22-FDBAD23F67D5}"/>
              </a:ext>
            </a:extLst>
          </p:cNvPr>
          <p:cNvSpPr>
            <a:spLocks noGrp="1"/>
          </p:cNvSpPr>
          <p:nvPr>
            <p:ph type="dgm" sz="quarter" idx="25"/>
          </p:nvPr>
        </p:nvSpPr>
        <p:spPr/>
      </p:sp>
      <p:sp>
        <p:nvSpPr>
          <p:cNvPr id="136" name="Text Placeholder 135">
            <a:extLst>
              <a:ext uri="{FF2B5EF4-FFF2-40B4-BE49-F238E27FC236}">
                <a16:creationId xmlns:a16="http://schemas.microsoft.com/office/drawing/2014/main" id="{B13EFCFE-B906-4276-8EDB-231658A9DC13}"/>
              </a:ext>
            </a:extLst>
          </p:cNvPr>
          <p:cNvSpPr>
            <a:spLocks noGrp="1"/>
          </p:cNvSpPr>
          <p:nvPr>
            <p:ph type="body" sz="quarter" idx="26"/>
          </p:nvPr>
        </p:nvSpPr>
        <p:spPr>
          <a:xfrm>
            <a:off x="24694654" y="5372232"/>
            <a:ext cx="9966960" cy="750359"/>
          </a:xfrm>
        </p:spPr>
        <p:txBody>
          <a:bodyPr/>
          <a:lstStyle/>
          <a:p>
            <a:r>
              <a:rPr lang="en-US" dirty="0"/>
              <a:t>Image title goes here</a:t>
            </a:r>
          </a:p>
          <a:p>
            <a:endParaRPr lang="en-US" dirty="0"/>
          </a:p>
        </p:txBody>
      </p:sp>
      <p:sp>
        <p:nvSpPr>
          <p:cNvPr id="137" name="Text Placeholder 136">
            <a:extLst>
              <a:ext uri="{FF2B5EF4-FFF2-40B4-BE49-F238E27FC236}">
                <a16:creationId xmlns:a16="http://schemas.microsoft.com/office/drawing/2014/main" id="{EA53AC8D-0C6B-46C9-B16F-205D4217C110}"/>
              </a:ext>
            </a:extLst>
          </p:cNvPr>
          <p:cNvSpPr>
            <a:spLocks noGrp="1"/>
          </p:cNvSpPr>
          <p:nvPr>
            <p:ph type="body" sz="quarter" idx="27"/>
          </p:nvPr>
        </p:nvSpPr>
        <p:spPr>
          <a:xfrm>
            <a:off x="24694654" y="5914094"/>
            <a:ext cx="9966960" cy="750359"/>
          </a:xfrm>
        </p:spPr>
        <p:txBody>
          <a:bodyPr/>
          <a:lstStyle/>
          <a:p>
            <a:r>
              <a:rPr lang="en-US" dirty="0"/>
              <a:t>Optional Subtitle</a:t>
            </a:r>
          </a:p>
          <a:p>
            <a:endParaRPr lang="en-US" dirty="0"/>
          </a:p>
        </p:txBody>
      </p:sp>
      <p:sp>
        <p:nvSpPr>
          <p:cNvPr id="240" name="Picture Placeholder 239">
            <a:extLst>
              <a:ext uri="{FF2B5EF4-FFF2-40B4-BE49-F238E27FC236}">
                <a16:creationId xmlns:a16="http://schemas.microsoft.com/office/drawing/2014/main" id="{34939A83-E3C5-4C3C-B577-C92648DDD97A}"/>
              </a:ext>
            </a:extLst>
          </p:cNvPr>
          <p:cNvSpPr>
            <a:spLocks noGrp="1"/>
          </p:cNvSpPr>
          <p:nvPr>
            <p:ph type="pic" sz="quarter" idx="20"/>
          </p:nvPr>
        </p:nvSpPr>
        <p:spPr/>
      </p:sp>
      <p:sp>
        <p:nvSpPr>
          <p:cNvPr id="241" name="SmartArt Placeholder 240">
            <a:extLst>
              <a:ext uri="{FF2B5EF4-FFF2-40B4-BE49-F238E27FC236}">
                <a16:creationId xmlns:a16="http://schemas.microsoft.com/office/drawing/2014/main" id="{C87130BA-EE7A-4C08-9E3D-57E8655613A5}"/>
              </a:ext>
            </a:extLst>
          </p:cNvPr>
          <p:cNvSpPr>
            <a:spLocks noGrp="1"/>
          </p:cNvSpPr>
          <p:nvPr>
            <p:ph type="dgm" sz="quarter" idx="21"/>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22"/>
          </p:nvPr>
        </p:nvSpPr>
        <p:spPr>
          <a:xfrm>
            <a:off x="13260795" y="5372232"/>
            <a:ext cx="996696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23"/>
          </p:nvPr>
        </p:nvSpPr>
        <p:spPr>
          <a:xfrm>
            <a:off x="13260795" y="5914094"/>
            <a:ext cx="9966960" cy="750359"/>
          </a:xfrm>
        </p:spPr>
        <p:txBody>
          <a:bodyPr/>
          <a:lstStyle/>
          <a:p>
            <a:r>
              <a:rPr lang="en-US"/>
              <a:t>Optional Subtitle</a:t>
            </a:r>
            <a:endParaRPr lang="en-US" dirty="0"/>
          </a:p>
        </p:txBody>
      </p:sp>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6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238" name="Picture Placeholder 237">
            <a:extLst>
              <a:ext uri="{FF2B5EF4-FFF2-40B4-BE49-F238E27FC236}">
                <a16:creationId xmlns:a16="http://schemas.microsoft.com/office/drawing/2014/main" id="{2711CCB6-254C-41D5-9E63-54BD4D197A35}"/>
              </a:ext>
            </a:extLst>
          </p:cNvPr>
          <p:cNvSpPr>
            <a:spLocks noGrp="1"/>
          </p:cNvSpPr>
          <p:nvPr>
            <p:ph type="pic" sz="quarter" idx="11"/>
          </p:nvPr>
        </p:nvSpPr>
        <p:spPr/>
      </p:sp>
      <p:sp>
        <p:nvSpPr>
          <p:cNvPr id="239" name="SmartArt Placeholder 238">
            <a:extLst>
              <a:ext uri="{FF2B5EF4-FFF2-40B4-BE49-F238E27FC236}">
                <a16:creationId xmlns:a16="http://schemas.microsoft.com/office/drawing/2014/main" id="{351476B5-C41E-48FD-8096-8B01B3C486B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996696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914094"/>
            <a:ext cx="9966960" cy="750359"/>
          </a:xfrm>
        </p:spPr>
        <p:txBody>
          <a:bodyPr/>
          <a:lstStyle/>
          <a:p>
            <a:r>
              <a:rPr lang="en-US"/>
              <a:t>Optional Subtitle</a:t>
            </a:r>
            <a:endParaRPr lang="en-US" dirty="0"/>
          </a:p>
        </p:txBody>
      </p:sp>
      <p:sp>
        <p:nvSpPr>
          <p:cNvPr id="244" name="Picture Placeholder 243">
            <a:extLst>
              <a:ext uri="{FF2B5EF4-FFF2-40B4-BE49-F238E27FC236}">
                <a16:creationId xmlns:a16="http://schemas.microsoft.com/office/drawing/2014/main" id="{6E45E014-F9A9-410E-9B44-9104F410CB23}"/>
              </a:ext>
            </a:extLst>
          </p:cNvPr>
          <p:cNvSpPr>
            <a:spLocks noGrp="1"/>
          </p:cNvSpPr>
          <p:nvPr>
            <p:ph type="pic" sz="quarter" idx="28"/>
          </p:nvPr>
        </p:nvSpPr>
        <p:spPr/>
      </p:sp>
      <p:sp>
        <p:nvSpPr>
          <p:cNvPr id="245" name="SmartArt Placeholder 244">
            <a:extLst>
              <a:ext uri="{FF2B5EF4-FFF2-40B4-BE49-F238E27FC236}">
                <a16:creationId xmlns:a16="http://schemas.microsoft.com/office/drawing/2014/main" id="{2D19D597-F41F-4FA2-8FE1-2953CAE93911}"/>
              </a:ext>
            </a:extLst>
          </p:cNvPr>
          <p:cNvSpPr>
            <a:spLocks noGrp="1"/>
          </p:cNvSpPr>
          <p:nvPr>
            <p:ph type="dgm" sz="quarter" idx="29"/>
          </p:nvPr>
        </p:nvSpPr>
        <p:spPr/>
      </p:sp>
      <p:sp>
        <p:nvSpPr>
          <p:cNvPr id="144" name="Text Placeholder 143">
            <a:extLst>
              <a:ext uri="{FF2B5EF4-FFF2-40B4-BE49-F238E27FC236}">
                <a16:creationId xmlns:a16="http://schemas.microsoft.com/office/drawing/2014/main" id="{ECCEAE8E-967E-4A36-9FB4-2CDD343DE5A1}"/>
              </a:ext>
            </a:extLst>
          </p:cNvPr>
          <p:cNvSpPr>
            <a:spLocks noGrp="1"/>
          </p:cNvSpPr>
          <p:nvPr>
            <p:ph type="body" sz="quarter" idx="30"/>
          </p:nvPr>
        </p:nvSpPr>
        <p:spPr>
          <a:xfrm>
            <a:off x="1827366" y="11969882"/>
            <a:ext cx="9966960" cy="750359"/>
          </a:xfrm>
        </p:spPr>
        <p:txBody>
          <a:bodyPr/>
          <a:lstStyle/>
          <a:p>
            <a:r>
              <a:rPr lang="en-US" dirty="0"/>
              <a:t>Image title goes here</a:t>
            </a:r>
          </a:p>
          <a:p>
            <a:endParaRPr lang="en-US" dirty="0"/>
          </a:p>
        </p:txBody>
      </p:sp>
      <p:sp>
        <p:nvSpPr>
          <p:cNvPr id="145" name="Text Placeholder 144">
            <a:extLst>
              <a:ext uri="{FF2B5EF4-FFF2-40B4-BE49-F238E27FC236}">
                <a16:creationId xmlns:a16="http://schemas.microsoft.com/office/drawing/2014/main" id="{5FB11C86-832D-4402-9628-D2ACC9CA77FB}"/>
              </a:ext>
            </a:extLst>
          </p:cNvPr>
          <p:cNvSpPr>
            <a:spLocks noGrp="1"/>
          </p:cNvSpPr>
          <p:nvPr>
            <p:ph type="body" sz="quarter" idx="31"/>
          </p:nvPr>
        </p:nvSpPr>
        <p:spPr>
          <a:xfrm>
            <a:off x="1827366" y="12511744"/>
            <a:ext cx="9966960" cy="750359"/>
          </a:xfrm>
        </p:spPr>
        <p:txBody>
          <a:bodyPr/>
          <a:lstStyle/>
          <a:p>
            <a:r>
              <a:rPr lang="en-US" dirty="0"/>
              <a:t>Optional Subtitle</a:t>
            </a:r>
          </a:p>
          <a:p>
            <a:endParaRPr lang="en-US" dirty="0"/>
          </a:p>
        </p:txBody>
      </p:sp>
      <p:sp>
        <p:nvSpPr>
          <p:cNvPr id="246" name="Picture Placeholder 245">
            <a:extLst>
              <a:ext uri="{FF2B5EF4-FFF2-40B4-BE49-F238E27FC236}">
                <a16:creationId xmlns:a16="http://schemas.microsoft.com/office/drawing/2014/main" id="{1A69CF12-7386-473C-9686-81941147D85D}"/>
              </a:ext>
            </a:extLst>
          </p:cNvPr>
          <p:cNvSpPr>
            <a:spLocks noGrp="1"/>
          </p:cNvSpPr>
          <p:nvPr>
            <p:ph type="pic" sz="quarter" idx="32"/>
          </p:nvPr>
        </p:nvSpPr>
        <p:spPr/>
      </p:sp>
      <p:sp>
        <p:nvSpPr>
          <p:cNvPr id="247" name="SmartArt Placeholder 246">
            <a:extLst>
              <a:ext uri="{FF2B5EF4-FFF2-40B4-BE49-F238E27FC236}">
                <a16:creationId xmlns:a16="http://schemas.microsoft.com/office/drawing/2014/main" id="{39F0464B-113C-44C0-A04A-EAA1353EA918}"/>
              </a:ext>
            </a:extLst>
          </p:cNvPr>
          <p:cNvSpPr>
            <a:spLocks noGrp="1"/>
          </p:cNvSpPr>
          <p:nvPr>
            <p:ph type="dgm" sz="quarter" idx="33"/>
          </p:nvPr>
        </p:nvSpPr>
        <p:spPr/>
      </p:sp>
      <p:sp>
        <p:nvSpPr>
          <p:cNvPr id="148" name="Text Placeholder 147">
            <a:extLst>
              <a:ext uri="{FF2B5EF4-FFF2-40B4-BE49-F238E27FC236}">
                <a16:creationId xmlns:a16="http://schemas.microsoft.com/office/drawing/2014/main" id="{A375AAA1-BF48-4157-A6E1-125975227A22}"/>
              </a:ext>
            </a:extLst>
          </p:cNvPr>
          <p:cNvSpPr>
            <a:spLocks noGrp="1"/>
          </p:cNvSpPr>
          <p:nvPr>
            <p:ph type="body" sz="quarter" idx="34"/>
          </p:nvPr>
        </p:nvSpPr>
        <p:spPr>
          <a:xfrm>
            <a:off x="13251739" y="11969882"/>
            <a:ext cx="9966960" cy="750359"/>
          </a:xfrm>
        </p:spPr>
        <p:txBody>
          <a:bodyPr/>
          <a:lstStyle/>
          <a:p>
            <a:r>
              <a:rPr lang="en-US" dirty="0"/>
              <a:t>Image title goes here</a:t>
            </a:r>
          </a:p>
          <a:p>
            <a:endParaRPr lang="en-US" dirty="0"/>
          </a:p>
        </p:txBody>
      </p:sp>
      <p:sp>
        <p:nvSpPr>
          <p:cNvPr id="149" name="Text Placeholder 148">
            <a:extLst>
              <a:ext uri="{FF2B5EF4-FFF2-40B4-BE49-F238E27FC236}">
                <a16:creationId xmlns:a16="http://schemas.microsoft.com/office/drawing/2014/main" id="{DEB6C2F5-CF9C-48A9-9107-349F849CF52D}"/>
              </a:ext>
            </a:extLst>
          </p:cNvPr>
          <p:cNvSpPr>
            <a:spLocks noGrp="1"/>
          </p:cNvSpPr>
          <p:nvPr>
            <p:ph type="body" sz="quarter" idx="35"/>
          </p:nvPr>
        </p:nvSpPr>
        <p:spPr>
          <a:xfrm>
            <a:off x="13251739" y="12511744"/>
            <a:ext cx="9966960" cy="750359"/>
          </a:xfrm>
        </p:spPr>
        <p:txBody>
          <a:bodyPr/>
          <a:lstStyle/>
          <a:p>
            <a:r>
              <a:rPr lang="en-US" dirty="0"/>
              <a:t>Optional Subtitle</a:t>
            </a:r>
          </a:p>
          <a:p>
            <a:endParaRPr lang="en-US" dirty="0"/>
          </a:p>
        </p:txBody>
      </p:sp>
      <p:sp>
        <p:nvSpPr>
          <p:cNvPr id="248" name="Picture Placeholder 247">
            <a:extLst>
              <a:ext uri="{FF2B5EF4-FFF2-40B4-BE49-F238E27FC236}">
                <a16:creationId xmlns:a16="http://schemas.microsoft.com/office/drawing/2014/main" id="{966852E4-849F-4E47-89B9-33038111ED77}"/>
              </a:ext>
            </a:extLst>
          </p:cNvPr>
          <p:cNvSpPr>
            <a:spLocks noGrp="1"/>
          </p:cNvSpPr>
          <p:nvPr>
            <p:ph type="pic" sz="quarter" idx="36"/>
          </p:nvPr>
        </p:nvSpPr>
        <p:spPr/>
      </p:sp>
      <p:sp>
        <p:nvSpPr>
          <p:cNvPr id="249" name="SmartArt Placeholder 248">
            <a:extLst>
              <a:ext uri="{FF2B5EF4-FFF2-40B4-BE49-F238E27FC236}">
                <a16:creationId xmlns:a16="http://schemas.microsoft.com/office/drawing/2014/main" id="{A7913F32-4C82-4B5C-8FC5-A4DD05EB5233}"/>
              </a:ext>
            </a:extLst>
          </p:cNvPr>
          <p:cNvSpPr>
            <a:spLocks noGrp="1"/>
          </p:cNvSpPr>
          <p:nvPr>
            <p:ph type="dgm" sz="quarter" idx="37"/>
          </p:nvPr>
        </p:nvSpPr>
        <p:spPr/>
      </p:sp>
      <p:sp>
        <p:nvSpPr>
          <p:cNvPr id="152" name="Text Placeholder 151">
            <a:extLst>
              <a:ext uri="{FF2B5EF4-FFF2-40B4-BE49-F238E27FC236}">
                <a16:creationId xmlns:a16="http://schemas.microsoft.com/office/drawing/2014/main" id="{5F1216FE-009A-49C0-9A67-1C9D52DF031A}"/>
              </a:ext>
            </a:extLst>
          </p:cNvPr>
          <p:cNvSpPr>
            <a:spLocks noGrp="1"/>
          </p:cNvSpPr>
          <p:nvPr>
            <p:ph type="body" sz="quarter" idx="38"/>
          </p:nvPr>
        </p:nvSpPr>
        <p:spPr>
          <a:xfrm>
            <a:off x="24699796" y="11969882"/>
            <a:ext cx="9966960" cy="750359"/>
          </a:xfrm>
        </p:spPr>
        <p:txBody>
          <a:bodyPr/>
          <a:lstStyle/>
          <a:p>
            <a:r>
              <a:rPr lang="en-US" dirty="0"/>
              <a:t>Image title goes here</a:t>
            </a:r>
          </a:p>
          <a:p>
            <a:endParaRPr lang="en-US" dirty="0"/>
          </a:p>
        </p:txBody>
      </p:sp>
      <p:sp>
        <p:nvSpPr>
          <p:cNvPr id="153" name="Text Placeholder 152">
            <a:extLst>
              <a:ext uri="{FF2B5EF4-FFF2-40B4-BE49-F238E27FC236}">
                <a16:creationId xmlns:a16="http://schemas.microsoft.com/office/drawing/2014/main" id="{E258F000-CCF6-446F-BE06-F6A582F26F53}"/>
              </a:ext>
            </a:extLst>
          </p:cNvPr>
          <p:cNvSpPr>
            <a:spLocks noGrp="1"/>
          </p:cNvSpPr>
          <p:nvPr>
            <p:ph type="body" sz="quarter" idx="39"/>
          </p:nvPr>
        </p:nvSpPr>
        <p:spPr>
          <a:xfrm>
            <a:off x="24699796" y="12511744"/>
            <a:ext cx="9966960" cy="750359"/>
          </a:xfrm>
        </p:spPr>
        <p:txBody>
          <a:bodyPr/>
          <a:lstStyle/>
          <a:p>
            <a:r>
              <a:rPr lang="en-US" dirty="0"/>
              <a:t>Optional Subtitle</a:t>
            </a:r>
          </a:p>
          <a:p>
            <a:endParaRPr lang="en-US" dirty="0"/>
          </a:p>
        </p:txBody>
      </p:sp>
      <p:sp>
        <p:nvSpPr>
          <p:cNvPr id="54" name="Rectangle 53">
            <a:extLst>
              <a:ext uri="{FF2B5EF4-FFF2-40B4-BE49-F238E27FC236}">
                <a16:creationId xmlns:a16="http://schemas.microsoft.com/office/drawing/2014/main" id="{F65690C8-F259-4899-90F3-DD58BE967B98}"/>
              </a:ext>
            </a:extLst>
          </p:cNvPr>
          <p:cNvSpPr/>
          <p:nvPr/>
        </p:nvSpPr>
        <p:spPr>
          <a:xfrm>
            <a:off x="1373645"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5" name="Rectangle 54">
            <a:extLst>
              <a:ext uri="{FF2B5EF4-FFF2-40B4-BE49-F238E27FC236}">
                <a16:creationId xmlns:a16="http://schemas.microsoft.com/office/drawing/2014/main" id="{ECF50608-104F-41A6-8445-533E86B4A9F2}"/>
              </a:ext>
            </a:extLst>
          </p:cNvPr>
          <p:cNvSpPr/>
          <p:nvPr/>
        </p:nvSpPr>
        <p:spPr>
          <a:xfrm>
            <a:off x="24252342" y="5002212"/>
            <a:ext cx="10908792"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6" name="Rectangle 55">
            <a:extLst>
              <a:ext uri="{FF2B5EF4-FFF2-40B4-BE49-F238E27FC236}">
                <a16:creationId xmlns:a16="http://schemas.microsoft.com/office/drawing/2014/main" id="{B6014CC6-22EC-4B63-901A-51E3C929812E}"/>
              </a:ext>
            </a:extLst>
          </p:cNvPr>
          <p:cNvSpPr/>
          <p:nvPr/>
        </p:nvSpPr>
        <p:spPr>
          <a:xfrm>
            <a:off x="12803510"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7" name="Rectangle 56">
            <a:extLst>
              <a:ext uri="{FF2B5EF4-FFF2-40B4-BE49-F238E27FC236}">
                <a16:creationId xmlns:a16="http://schemas.microsoft.com/office/drawing/2014/main" id="{21EC5AEA-AE5A-4940-AB1E-CFDB17F90135}"/>
              </a:ext>
            </a:extLst>
          </p:cNvPr>
          <p:cNvSpPr/>
          <p:nvPr/>
        </p:nvSpPr>
        <p:spPr>
          <a:xfrm>
            <a:off x="1373645" y="11606577"/>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8" name="Rectangle 57">
            <a:extLst>
              <a:ext uri="{FF2B5EF4-FFF2-40B4-BE49-F238E27FC236}">
                <a16:creationId xmlns:a16="http://schemas.microsoft.com/office/drawing/2014/main" id="{3E44CE24-0922-4D53-9C72-7C5A4A108CA2}"/>
              </a:ext>
            </a:extLst>
          </p:cNvPr>
          <p:cNvSpPr/>
          <p:nvPr/>
        </p:nvSpPr>
        <p:spPr>
          <a:xfrm>
            <a:off x="24252342" y="11606577"/>
            <a:ext cx="10908792"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9" name="Rectangle 58">
            <a:extLst>
              <a:ext uri="{FF2B5EF4-FFF2-40B4-BE49-F238E27FC236}">
                <a16:creationId xmlns:a16="http://schemas.microsoft.com/office/drawing/2014/main" id="{0EFE95B1-F29A-4299-A4A2-69B5E91F21CA}"/>
              </a:ext>
            </a:extLst>
          </p:cNvPr>
          <p:cNvSpPr/>
          <p:nvPr/>
        </p:nvSpPr>
        <p:spPr>
          <a:xfrm>
            <a:off x="12803510" y="11606577"/>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007640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7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52" name="Picture Placeholder 51">
            <a:extLst>
              <a:ext uri="{FF2B5EF4-FFF2-40B4-BE49-F238E27FC236}">
                <a16:creationId xmlns:a16="http://schemas.microsoft.com/office/drawing/2014/main" id="{5ABA2372-C557-4F69-83D2-EEBE70D75253}"/>
              </a:ext>
            </a:extLst>
          </p:cNvPr>
          <p:cNvSpPr>
            <a:spLocks noGrp="1"/>
          </p:cNvSpPr>
          <p:nvPr>
            <p:ph type="pic" sz="quarter" idx="11"/>
          </p:nvPr>
        </p:nvSpPr>
        <p:spPr/>
      </p:sp>
      <p:sp>
        <p:nvSpPr>
          <p:cNvPr id="53" name="SmartArt Placeholder 52">
            <a:extLst>
              <a:ext uri="{FF2B5EF4-FFF2-40B4-BE49-F238E27FC236}">
                <a16:creationId xmlns:a16="http://schemas.microsoft.com/office/drawing/2014/main" id="{F3229E53-E763-488A-A14E-EE9FC428C69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5372232"/>
            <a:ext cx="731520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5914094"/>
            <a:ext cx="7315200" cy="750359"/>
          </a:xfrm>
        </p:spPr>
        <p:txBody>
          <a:bodyPr/>
          <a:lstStyle/>
          <a:p>
            <a:r>
              <a:rPr lang="en-US" dirty="0"/>
              <a:t>Optional Subtitle</a:t>
            </a:r>
          </a:p>
        </p:txBody>
      </p:sp>
      <p:sp>
        <p:nvSpPr>
          <p:cNvPr id="54" name="Picture Placeholder 53">
            <a:extLst>
              <a:ext uri="{FF2B5EF4-FFF2-40B4-BE49-F238E27FC236}">
                <a16:creationId xmlns:a16="http://schemas.microsoft.com/office/drawing/2014/main" id="{F1A83154-7BAA-4A50-BF83-568F0779E056}"/>
              </a:ext>
            </a:extLst>
          </p:cNvPr>
          <p:cNvSpPr>
            <a:spLocks noGrp="1"/>
          </p:cNvSpPr>
          <p:nvPr>
            <p:ph type="pic" sz="quarter" idx="16"/>
          </p:nvPr>
        </p:nvSpPr>
        <p:spPr/>
      </p:sp>
      <p:sp>
        <p:nvSpPr>
          <p:cNvPr id="55" name="SmartArt Placeholder 54">
            <a:extLst>
              <a:ext uri="{FF2B5EF4-FFF2-40B4-BE49-F238E27FC236}">
                <a16:creationId xmlns:a16="http://schemas.microsoft.com/office/drawing/2014/main" id="{67C59E4F-8B7E-4B8C-9435-EB4E06481961}"/>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0247" y="5372232"/>
            <a:ext cx="7315200" cy="750359"/>
          </a:xfrm>
        </p:spPr>
        <p:txBody>
          <a:bodyPr/>
          <a:lstStyle/>
          <a:p>
            <a:r>
              <a:rPr lang="en-US" dirty="0"/>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0247" y="5914094"/>
            <a:ext cx="7315200" cy="750359"/>
          </a:xfrm>
        </p:spPr>
        <p:txBody>
          <a:bodyPr/>
          <a:lstStyle/>
          <a:p>
            <a:r>
              <a:rPr lang="en-US" dirty="0"/>
              <a:t>Optional Subtitle</a:t>
            </a:r>
          </a:p>
        </p:txBody>
      </p:sp>
      <p:sp>
        <p:nvSpPr>
          <p:cNvPr id="56" name="Picture Placeholder 55">
            <a:extLst>
              <a:ext uri="{FF2B5EF4-FFF2-40B4-BE49-F238E27FC236}">
                <a16:creationId xmlns:a16="http://schemas.microsoft.com/office/drawing/2014/main" id="{AAB37407-501C-43D2-B213-D69D2EE71862}"/>
              </a:ext>
            </a:extLst>
          </p:cNvPr>
          <p:cNvSpPr>
            <a:spLocks noGrp="1"/>
          </p:cNvSpPr>
          <p:nvPr>
            <p:ph type="pic" sz="quarter" idx="20"/>
          </p:nvPr>
        </p:nvSpPr>
        <p:spPr/>
      </p:sp>
      <p:sp>
        <p:nvSpPr>
          <p:cNvPr id="57" name="SmartArt Placeholder 56">
            <a:extLst>
              <a:ext uri="{FF2B5EF4-FFF2-40B4-BE49-F238E27FC236}">
                <a16:creationId xmlns:a16="http://schemas.microsoft.com/office/drawing/2014/main" id="{0FA7EC62-9A7C-4B5D-A1BD-34C1C43CF411}"/>
              </a:ext>
            </a:extLst>
          </p:cNvPr>
          <p:cNvSpPr>
            <a:spLocks noGrp="1"/>
          </p:cNvSpPr>
          <p:nvPr>
            <p:ph type="dgm" sz="quarter" idx="21"/>
          </p:nvPr>
        </p:nvSpPr>
        <p:spPr/>
      </p:sp>
      <p:sp>
        <p:nvSpPr>
          <p:cNvPr id="144" name="Text Placeholder 143">
            <a:extLst>
              <a:ext uri="{FF2B5EF4-FFF2-40B4-BE49-F238E27FC236}">
                <a16:creationId xmlns:a16="http://schemas.microsoft.com/office/drawing/2014/main" id="{9CE7825F-C3BB-4AA7-B92A-B99739235D82}"/>
              </a:ext>
            </a:extLst>
          </p:cNvPr>
          <p:cNvSpPr>
            <a:spLocks noGrp="1"/>
          </p:cNvSpPr>
          <p:nvPr>
            <p:ph type="body" sz="quarter" idx="22"/>
          </p:nvPr>
        </p:nvSpPr>
        <p:spPr>
          <a:xfrm>
            <a:off x="18929035" y="5372232"/>
            <a:ext cx="7315200" cy="750359"/>
          </a:xfrm>
        </p:spPr>
        <p:txBody>
          <a:bodyPr/>
          <a:lstStyle/>
          <a:p>
            <a:r>
              <a:rPr lang="en-US" dirty="0"/>
              <a:t>Image title goes here</a:t>
            </a:r>
          </a:p>
          <a:p>
            <a:endParaRPr lang="en-US" dirty="0"/>
          </a:p>
        </p:txBody>
      </p:sp>
      <p:sp>
        <p:nvSpPr>
          <p:cNvPr id="145" name="Text Placeholder 144">
            <a:extLst>
              <a:ext uri="{FF2B5EF4-FFF2-40B4-BE49-F238E27FC236}">
                <a16:creationId xmlns:a16="http://schemas.microsoft.com/office/drawing/2014/main" id="{6495C9C5-ED7A-4A41-ADBD-86E0EA96F41B}"/>
              </a:ext>
            </a:extLst>
          </p:cNvPr>
          <p:cNvSpPr>
            <a:spLocks noGrp="1"/>
          </p:cNvSpPr>
          <p:nvPr>
            <p:ph type="body" sz="quarter" idx="23"/>
          </p:nvPr>
        </p:nvSpPr>
        <p:spPr>
          <a:xfrm>
            <a:off x="18929035" y="5914094"/>
            <a:ext cx="7315200" cy="750359"/>
          </a:xfrm>
        </p:spPr>
        <p:txBody>
          <a:bodyPr/>
          <a:lstStyle/>
          <a:p>
            <a:r>
              <a:rPr lang="en-US" dirty="0"/>
              <a:t>Optional Subtitle</a:t>
            </a:r>
          </a:p>
          <a:p>
            <a:endParaRPr lang="en-US" dirty="0"/>
          </a:p>
        </p:txBody>
      </p:sp>
      <p:sp>
        <p:nvSpPr>
          <p:cNvPr id="60" name="Picture Placeholder 59">
            <a:extLst>
              <a:ext uri="{FF2B5EF4-FFF2-40B4-BE49-F238E27FC236}">
                <a16:creationId xmlns:a16="http://schemas.microsoft.com/office/drawing/2014/main" id="{5DE55612-1E82-45A2-BF5C-FA6E3877AF47}"/>
              </a:ext>
            </a:extLst>
          </p:cNvPr>
          <p:cNvSpPr>
            <a:spLocks noGrp="1"/>
          </p:cNvSpPr>
          <p:nvPr>
            <p:ph type="pic" sz="quarter" idx="32"/>
          </p:nvPr>
        </p:nvSpPr>
        <p:spPr/>
      </p:sp>
      <p:sp>
        <p:nvSpPr>
          <p:cNvPr id="61" name="SmartArt Placeholder 60">
            <a:extLst>
              <a:ext uri="{FF2B5EF4-FFF2-40B4-BE49-F238E27FC236}">
                <a16:creationId xmlns:a16="http://schemas.microsoft.com/office/drawing/2014/main" id="{C6A0B367-A4A6-4C45-A11D-4BC3BD3134D8}"/>
              </a:ext>
            </a:extLst>
          </p:cNvPr>
          <p:cNvSpPr>
            <a:spLocks noGrp="1"/>
          </p:cNvSpPr>
          <p:nvPr>
            <p:ph type="dgm" sz="quarter" idx="33"/>
          </p:nvPr>
        </p:nvSpPr>
        <p:spPr/>
      </p:sp>
      <p:sp>
        <p:nvSpPr>
          <p:cNvPr id="152" name="Text Placeholder 151">
            <a:extLst>
              <a:ext uri="{FF2B5EF4-FFF2-40B4-BE49-F238E27FC236}">
                <a16:creationId xmlns:a16="http://schemas.microsoft.com/office/drawing/2014/main" id="{55497862-B849-40BB-BAB3-563177EF8D10}"/>
              </a:ext>
            </a:extLst>
          </p:cNvPr>
          <p:cNvSpPr>
            <a:spLocks noGrp="1"/>
          </p:cNvSpPr>
          <p:nvPr>
            <p:ph type="body" sz="quarter" idx="34"/>
          </p:nvPr>
        </p:nvSpPr>
        <p:spPr>
          <a:xfrm>
            <a:off x="6024502" y="11969881"/>
            <a:ext cx="7315200" cy="750359"/>
          </a:xfrm>
        </p:spPr>
        <p:txBody>
          <a:bodyPr/>
          <a:lstStyle/>
          <a:p>
            <a:r>
              <a:rPr lang="en-US" dirty="0"/>
              <a:t>Image title goes here</a:t>
            </a:r>
          </a:p>
          <a:p>
            <a:endParaRPr lang="en-US" dirty="0"/>
          </a:p>
        </p:txBody>
      </p:sp>
      <p:sp>
        <p:nvSpPr>
          <p:cNvPr id="153" name="Text Placeholder 152">
            <a:extLst>
              <a:ext uri="{FF2B5EF4-FFF2-40B4-BE49-F238E27FC236}">
                <a16:creationId xmlns:a16="http://schemas.microsoft.com/office/drawing/2014/main" id="{09E8B864-0EBC-4164-953D-AF37C32092AF}"/>
              </a:ext>
            </a:extLst>
          </p:cNvPr>
          <p:cNvSpPr>
            <a:spLocks noGrp="1"/>
          </p:cNvSpPr>
          <p:nvPr>
            <p:ph type="body" sz="quarter" idx="35"/>
          </p:nvPr>
        </p:nvSpPr>
        <p:spPr>
          <a:xfrm>
            <a:off x="6024502" y="12511743"/>
            <a:ext cx="7315200" cy="750359"/>
          </a:xfrm>
        </p:spPr>
        <p:txBody>
          <a:bodyPr/>
          <a:lstStyle/>
          <a:p>
            <a:r>
              <a:rPr lang="en-US" dirty="0"/>
              <a:t>Optional Subtitle</a:t>
            </a:r>
          </a:p>
          <a:p>
            <a:endParaRPr lang="en-US" dirty="0"/>
          </a:p>
        </p:txBody>
      </p:sp>
      <p:sp>
        <p:nvSpPr>
          <p:cNvPr id="69" name="Picture Placeholder 68">
            <a:extLst>
              <a:ext uri="{FF2B5EF4-FFF2-40B4-BE49-F238E27FC236}">
                <a16:creationId xmlns:a16="http://schemas.microsoft.com/office/drawing/2014/main" id="{C95296F7-BAD7-4C91-B4ED-9419823257EC}"/>
              </a:ext>
            </a:extLst>
          </p:cNvPr>
          <p:cNvSpPr>
            <a:spLocks noGrp="1"/>
          </p:cNvSpPr>
          <p:nvPr>
            <p:ph type="pic" sz="quarter" idx="36"/>
          </p:nvPr>
        </p:nvSpPr>
        <p:spPr/>
      </p:sp>
      <p:sp>
        <p:nvSpPr>
          <p:cNvPr id="70" name="SmartArt Placeholder 69">
            <a:extLst>
              <a:ext uri="{FF2B5EF4-FFF2-40B4-BE49-F238E27FC236}">
                <a16:creationId xmlns:a16="http://schemas.microsoft.com/office/drawing/2014/main" id="{2354ED8B-8279-4F15-B003-7CECBA65472A}"/>
              </a:ext>
            </a:extLst>
          </p:cNvPr>
          <p:cNvSpPr>
            <a:spLocks noGrp="1"/>
          </p:cNvSpPr>
          <p:nvPr>
            <p:ph type="dgm" sz="quarter" idx="37"/>
          </p:nvPr>
        </p:nvSpPr>
        <p:spPr/>
      </p:sp>
      <p:sp>
        <p:nvSpPr>
          <p:cNvPr id="156" name="Text Placeholder 155">
            <a:extLst>
              <a:ext uri="{FF2B5EF4-FFF2-40B4-BE49-F238E27FC236}">
                <a16:creationId xmlns:a16="http://schemas.microsoft.com/office/drawing/2014/main" id="{B401BAA8-55D9-449B-A465-882ABFADE951}"/>
              </a:ext>
            </a:extLst>
          </p:cNvPr>
          <p:cNvSpPr>
            <a:spLocks noGrp="1"/>
          </p:cNvSpPr>
          <p:nvPr>
            <p:ph type="body" sz="quarter" idx="38"/>
          </p:nvPr>
        </p:nvSpPr>
        <p:spPr>
          <a:xfrm>
            <a:off x="14613290" y="11969881"/>
            <a:ext cx="7315200" cy="750359"/>
          </a:xfrm>
        </p:spPr>
        <p:txBody>
          <a:bodyPr/>
          <a:lstStyle/>
          <a:p>
            <a:r>
              <a:rPr lang="en-US" dirty="0"/>
              <a:t>Image title goes here</a:t>
            </a:r>
          </a:p>
          <a:p>
            <a:endParaRPr lang="en-US" dirty="0"/>
          </a:p>
        </p:txBody>
      </p:sp>
      <p:sp>
        <p:nvSpPr>
          <p:cNvPr id="157" name="Text Placeholder 156">
            <a:extLst>
              <a:ext uri="{FF2B5EF4-FFF2-40B4-BE49-F238E27FC236}">
                <a16:creationId xmlns:a16="http://schemas.microsoft.com/office/drawing/2014/main" id="{91E5CA16-FDDE-47DB-B3CC-42E32EDF1C18}"/>
              </a:ext>
            </a:extLst>
          </p:cNvPr>
          <p:cNvSpPr>
            <a:spLocks noGrp="1"/>
          </p:cNvSpPr>
          <p:nvPr>
            <p:ph type="body" sz="quarter" idx="39"/>
          </p:nvPr>
        </p:nvSpPr>
        <p:spPr>
          <a:xfrm>
            <a:off x="14613290" y="12511743"/>
            <a:ext cx="7315200" cy="750359"/>
          </a:xfrm>
        </p:spPr>
        <p:txBody>
          <a:bodyPr/>
          <a:lstStyle/>
          <a:p>
            <a:r>
              <a:rPr lang="en-US" dirty="0"/>
              <a:t>Optional Subtitle</a:t>
            </a:r>
          </a:p>
          <a:p>
            <a:endParaRPr lang="en-US" dirty="0"/>
          </a:p>
        </p:txBody>
      </p:sp>
      <p:sp>
        <p:nvSpPr>
          <p:cNvPr id="71" name="Picture Placeholder 70">
            <a:extLst>
              <a:ext uri="{FF2B5EF4-FFF2-40B4-BE49-F238E27FC236}">
                <a16:creationId xmlns:a16="http://schemas.microsoft.com/office/drawing/2014/main" id="{55CA16F3-85CE-428E-AC28-B801633E7526}"/>
              </a:ext>
            </a:extLst>
          </p:cNvPr>
          <p:cNvSpPr>
            <a:spLocks noGrp="1"/>
          </p:cNvSpPr>
          <p:nvPr>
            <p:ph type="pic" sz="quarter" idx="40"/>
          </p:nvPr>
        </p:nvSpPr>
        <p:spPr/>
      </p:sp>
      <p:sp>
        <p:nvSpPr>
          <p:cNvPr id="72" name="SmartArt Placeholder 71">
            <a:extLst>
              <a:ext uri="{FF2B5EF4-FFF2-40B4-BE49-F238E27FC236}">
                <a16:creationId xmlns:a16="http://schemas.microsoft.com/office/drawing/2014/main" id="{F58457FA-302F-4A01-95DD-318B3B89673F}"/>
              </a:ext>
            </a:extLst>
          </p:cNvPr>
          <p:cNvSpPr>
            <a:spLocks noGrp="1"/>
          </p:cNvSpPr>
          <p:nvPr>
            <p:ph type="dgm" sz="quarter" idx="41"/>
          </p:nvPr>
        </p:nvSpPr>
        <p:spPr/>
      </p:sp>
      <p:sp>
        <p:nvSpPr>
          <p:cNvPr id="160" name="Text Placeholder 159">
            <a:extLst>
              <a:ext uri="{FF2B5EF4-FFF2-40B4-BE49-F238E27FC236}">
                <a16:creationId xmlns:a16="http://schemas.microsoft.com/office/drawing/2014/main" id="{ED37D057-E6E9-4C42-BE70-6CE89A5D8081}"/>
              </a:ext>
            </a:extLst>
          </p:cNvPr>
          <p:cNvSpPr>
            <a:spLocks noGrp="1"/>
          </p:cNvSpPr>
          <p:nvPr>
            <p:ph type="body" sz="quarter" idx="42"/>
          </p:nvPr>
        </p:nvSpPr>
        <p:spPr>
          <a:xfrm>
            <a:off x="23189822" y="11969881"/>
            <a:ext cx="7315200" cy="750359"/>
          </a:xfrm>
        </p:spPr>
        <p:txBody>
          <a:bodyPr/>
          <a:lstStyle/>
          <a:p>
            <a:r>
              <a:rPr lang="en-US" dirty="0"/>
              <a:t>Image title goes here</a:t>
            </a:r>
          </a:p>
          <a:p>
            <a:endParaRPr lang="en-US" dirty="0"/>
          </a:p>
        </p:txBody>
      </p:sp>
      <p:sp>
        <p:nvSpPr>
          <p:cNvPr id="161" name="Text Placeholder 160">
            <a:extLst>
              <a:ext uri="{FF2B5EF4-FFF2-40B4-BE49-F238E27FC236}">
                <a16:creationId xmlns:a16="http://schemas.microsoft.com/office/drawing/2014/main" id="{782A7C98-D2D1-4DFA-8770-5F5DEC9494F8}"/>
              </a:ext>
            </a:extLst>
          </p:cNvPr>
          <p:cNvSpPr>
            <a:spLocks noGrp="1"/>
          </p:cNvSpPr>
          <p:nvPr>
            <p:ph type="body" sz="quarter" idx="43"/>
          </p:nvPr>
        </p:nvSpPr>
        <p:spPr>
          <a:xfrm>
            <a:off x="23189822" y="12511743"/>
            <a:ext cx="7315200" cy="750359"/>
          </a:xfrm>
        </p:spPr>
        <p:txBody>
          <a:bodyPr/>
          <a:lstStyle/>
          <a:p>
            <a:r>
              <a:rPr lang="en-US" dirty="0"/>
              <a:t>Optional Subtitle</a:t>
            </a:r>
          </a:p>
          <a:p>
            <a:endParaRPr lang="en-US" dirty="0"/>
          </a:p>
        </p:txBody>
      </p:sp>
      <p:sp>
        <p:nvSpPr>
          <p:cNvPr id="58" name="Picture Placeholder 57">
            <a:extLst>
              <a:ext uri="{FF2B5EF4-FFF2-40B4-BE49-F238E27FC236}">
                <a16:creationId xmlns:a16="http://schemas.microsoft.com/office/drawing/2014/main" id="{6DD3B14F-E5A0-4232-8FC4-EA727B254EF2}"/>
              </a:ext>
            </a:extLst>
          </p:cNvPr>
          <p:cNvSpPr>
            <a:spLocks noGrp="1"/>
          </p:cNvSpPr>
          <p:nvPr>
            <p:ph type="pic" sz="quarter" idx="24"/>
          </p:nvPr>
        </p:nvSpPr>
        <p:spPr/>
      </p:sp>
      <p:sp>
        <p:nvSpPr>
          <p:cNvPr id="59" name="SmartArt Placeholder 58">
            <a:extLst>
              <a:ext uri="{FF2B5EF4-FFF2-40B4-BE49-F238E27FC236}">
                <a16:creationId xmlns:a16="http://schemas.microsoft.com/office/drawing/2014/main" id="{EF9E6FB5-9B7A-42A4-AB19-BCF1E34F8DDB}"/>
              </a:ext>
            </a:extLst>
          </p:cNvPr>
          <p:cNvSpPr>
            <a:spLocks noGrp="1"/>
          </p:cNvSpPr>
          <p:nvPr>
            <p:ph type="dgm" sz="quarter" idx="25"/>
          </p:nvPr>
        </p:nvSpPr>
        <p:spPr/>
      </p:sp>
      <p:sp>
        <p:nvSpPr>
          <p:cNvPr id="148" name="Text Placeholder 147">
            <a:extLst>
              <a:ext uri="{FF2B5EF4-FFF2-40B4-BE49-F238E27FC236}">
                <a16:creationId xmlns:a16="http://schemas.microsoft.com/office/drawing/2014/main" id="{102C44F4-0426-4EF7-AFDD-59354825429E}"/>
              </a:ext>
            </a:extLst>
          </p:cNvPr>
          <p:cNvSpPr>
            <a:spLocks noGrp="1"/>
          </p:cNvSpPr>
          <p:nvPr>
            <p:ph type="body" sz="quarter" idx="26"/>
          </p:nvPr>
        </p:nvSpPr>
        <p:spPr>
          <a:xfrm>
            <a:off x="27512941" y="5372232"/>
            <a:ext cx="7315200" cy="750359"/>
          </a:xfrm>
        </p:spPr>
        <p:txBody>
          <a:bodyPr/>
          <a:lstStyle/>
          <a:p>
            <a:r>
              <a:rPr lang="en-US" dirty="0"/>
              <a:t>Image title goes here</a:t>
            </a:r>
          </a:p>
          <a:p>
            <a:endParaRPr lang="en-US" dirty="0"/>
          </a:p>
        </p:txBody>
      </p:sp>
      <p:sp>
        <p:nvSpPr>
          <p:cNvPr id="149" name="Text Placeholder 148">
            <a:extLst>
              <a:ext uri="{FF2B5EF4-FFF2-40B4-BE49-F238E27FC236}">
                <a16:creationId xmlns:a16="http://schemas.microsoft.com/office/drawing/2014/main" id="{D8E69AD3-81E7-4156-A6F0-D8DB15588E7F}"/>
              </a:ext>
            </a:extLst>
          </p:cNvPr>
          <p:cNvSpPr>
            <a:spLocks noGrp="1"/>
          </p:cNvSpPr>
          <p:nvPr>
            <p:ph type="body" sz="quarter" idx="27"/>
          </p:nvPr>
        </p:nvSpPr>
        <p:spPr>
          <a:xfrm>
            <a:off x="27512941" y="5914094"/>
            <a:ext cx="7315200" cy="750359"/>
          </a:xfrm>
        </p:spPr>
        <p:txBody>
          <a:bodyPr/>
          <a:lstStyle/>
          <a:p>
            <a:r>
              <a:rPr lang="en-US" dirty="0"/>
              <a:t>Optional Subtitle</a:t>
            </a:r>
          </a:p>
          <a:p>
            <a:endParaRPr lang="en-US" dirty="0"/>
          </a:p>
        </p:txBody>
      </p:sp>
      <p:sp>
        <p:nvSpPr>
          <p:cNvPr id="62" name="Rectangle 61">
            <a:extLst>
              <a:ext uri="{FF2B5EF4-FFF2-40B4-BE49-F238E27FC236}">
                <a16:creationId xmlns:a16="http://schemas.microsoft.com/office/drawing/2014/main" id="{DC1D23DA-0D39-4BB9-ACFE-E4500DE9B249}"/>
              </a:ext>
            </a:extLst>
          </p:cNvPr>
          <p:cNvSpPr/>
          <p:nvPr/>
        </p:nvSpPr>
        <p:spPr>
          <a:xfrm>
            <a:off x="1373646"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3" name="Rectangle 62">
            <a:extLst>
              <a:ext uri="{FF2B5EF4-FFF2-40B4-BE49-F238E27FC236}">
                <a16:creationId xmlns:a16="http://schemas.microsoft.com/office/drawing/2014/main" id="{296045C0-6D0C-4146-9D8D-5C631808EDDC}"/>
              </a:ext>
            </a:extLst>
          </p:cNvPr>
          <p:cNvSpPr/>
          <p:nvPr/>
        </p:nvSpPr>
        <p:spPr>
          <a:xfrm>
            <a:off x="9945767"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4" name="Rectangle 63">
            <a:extLst>
              <a:ext uri="{FF2B5EF4-FFF2-40B4-BE49-F238E27FC236}">
                <a16:creationId xmlns:a16="http://schemas.microsoft.com/office/drawing/2014/main" id="{EE4B87E5-2643-42A0-8815-84CECC238EAD}"/>
              </a:ext>
            </a:extLst>
          </p:cNvPr>
          <p:cNvSpPr/>
          <p:nvPr/>
        </p:nvSpPr>
        <p:spPr>
          <a:xfrm>
            <a:off x="18526913"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5" name="Rectangle 64">
            <a:extLst>
              <a:ext uri="{FF2B5EF4-FFF2-40B4-BE49-F238E27FC236}">
                <a16:creationId xmlns:a16="http://schemas.microsoft.com/office/drawing/2014/main" id="{7891BD12-60CB-41B2-BCA9-9D642532FE20}"/>
              </a:ext>
            </a:extLst>
          </p:cNvPr>
          <p:cNvSpPr/>
          <p:nvPr/>
        </p:nvSpPr>
        <p:spPr>
          <a:xfrm>
            <a:off x="27109038"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6" name="Rectangle 65">
            <a:extLst>
              <a:ext uri="{FF2B5EF4-FFF2-40B4-BE49-F238E27FC236}">
                <a16:creationId xmlns:a16="http://schemas.microsoft.com/office/drawing/2014/main" id="{7C5CCFCF-E226-4847-9FF1-08B357F3EB87}"/>
              </a:ext>
            </a:extLst>
          </p:cNvPr>
          <p:cNvSpPr/>
          <p:nvPr/>
        </p:nvSpPr>
        <p:spPr>
          <a:xfrm>
            <a:off x="5631184" y="11601020"/>
            <a:ext cx="8052096" cy="605192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7" name="Rectangle 66">
            <a:extLst>
              <a:ext uri="{FF2B5EF4-FFF2-40B4-BE49-F238E27FC236}">
                <a16:creationId xmlns:a16="http://schemas.microsoft.com/office/drawing/2014/main" id="{BF1AC132-79F9-4283-A53A-9D3E325B4C58}"/>
              </a:ext>
            </a:extLst>
          </p:cNvPr>
          <p:cNvSpPr/>
          <p:nvPr/>
        </p:nvSpPr>
        <p:spPr>
          <a:xfrm>
            <a:off x="14209442" y="11601020"/>
            <a:ext cx="8052096" cy="605192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8" name="Rectangle 67">
            <a:extLst>
              <a:ext uri="{FF2B5EF4-FFF2-40B4-BE49-F238E27FC236}">
                <a16:creationId xmlns:a16="http://schemas.microsoft.com/office/drawing/2014/main" id="{A2A038D5-B15A-4766-BE20-29E25AB610C7}"/>
              </a:ext>
            </a:extLst>
          </p:cNvPr>
          <p:cNvSpPr/>
          <p:nvPr/>
        </p:nvSpPr>
        <p:spPr>
          <a:xfrm>
            <a:off x="22787701" y="11601020"/>
            <a:ext cx="8052096" cy="605192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83975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8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198" name="Picture Placeholder 197">
            <a:extLst>
              <a:ext uri="{FF2B5EF4-FFF2-40B4-BE49-F238E27FC236}">
                <a16:creationId xmlns:a16="http://schemas.microsoft.com/office/drawing/2014/main" id="{F7D38083-0A55-41B5-B3AC-556DE82284FE}"/>
              </a:ext>
            </a:extLst>
          </p:cNvPr>
          <p:cNvSpPr>
            <a:spLocks noGrp="1"/>
          </p:cNvSpPr>
          <p:nvPr>
            <p:ph type="pic" sz="quarter" idx="11"/>
          </p:nvPr>
        </p:nvSpPr>
        <p:spPr/>
      </p:sp>
      <p:sp>
        <p:nvSpPr>
          <p:cNvPr id="199" name="SmartArt Placeholder 198">
            <a:extLst>
              <a:ext uri="{FF2B5EF4-FFF2-40B4-BE49-F238E27FC236}">
                <a16:creationId xmlns:a16="http://schemas.microsoft.com/office/drawing/2014/main" id="{C25D1B54-E09F-4FA7-B9CE-2D1EA4AEEB7E}"/>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5372232"/>
            <a:ext cx="73152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5914094"/>
            <a:ext cx="7315200" cy="750359"/>
          </a:xfrm>
        </p:spPr>
        <p:txBody>
          <a:bodyPr/>
          <a:lstStyle/>
          <a:p>
            <a:r>
              <a:rPr lang="en-US"/>
              <a:t>Optional Subtitle</a:t>
            </a:r>
            <a:endParaRPr lang="en-US" dirty="0"/>
          </a:p>
        </p:txBody>
      </p:sp>
      <p:sp>
        <p:nvSpPr>
          <p:cNvPr id="202" name="Picture Placeholder 201">
            <a:extLst>
              <a:ext uri="{FF2B5EF4-FFF2-40B4-BE49-F238E27FC236}">
                <a16:creationId xmlns:a16="http://schemas.microsoft.com/office/drawing/2014/main" id="{6F482F00-6AEF-461B-AD82-D3EBD6F3BF1A}"/>
              </a:ext>
            </a:extLst>
          </p:cNvPr>
          <p:cNvSpPr>
            <a:spLocks noGrp="1"/>
          </p:cNvSpPr>
          <p:nvPr>
            <p:ph type="pic" sz="quarter" idx="20"/>
          </p:nvPr>
        </p:nvSpPr>
        <p:spPr/>
      </p:sp>
      <p:sp>
        <p:nvSpPr>
          <p:cNvPr id="203" name="SmartArt Placeholder 202">
            <a:extLst>
              <a:ext uri="{FF2B5EF4-FFF2-40B4-BE49-F238E27FC236}">
                <a16:creationId xmlns:a16="http://schemas.microsoft.com/office/drawing/2014/main" id="{F84B0775-AC3D-49BF-A277-9C1278A21AA0}"/>
              </a:ext>
            </a:extLst>
          </p:cNvPr>
          <p:cNvSpPr>
            <a:spLocks noGrp="1"/>
          </p:cNvSpPr>
          <p:nvPr>
            <p:ph type="dgm" sz="quarter" idx="21"/>
          </p:nvPr>
        </p:nvSpPr>
        <p:spPr/>
      </p:sp>
      <p:sp>
        <p:nvSpPr>
          <p:cNvPr id="9" name="Text Placeholder 8">
            <a:extLst>
              <a:ext uri="{FF2B5EF4-FFF2-40B4-BE49-F238E27FC236}">
                <a16:creationId xmlns:a16="http://schemas.microsoft.com/office/drawing/2014/main" id="{C7EAA771-E028-4BFC-B43B-8883FCE550BD}"/>
              </a:ext>
            </a:extLst>
          </p:cNvPr>
          <p:cNvSpPr>
            <a:spLocks noGrp="1"/>
          </p:cNvSpPr>
          <p:nvPr>
            <p:ph type="body" sz="quarter" idx="22"/>
          </p:nvPr>
        </p:nvSpPr>
        <p:spPr>
          <a:xfrm>
            <a:off x="18929035" y="5372232"/>
            <a:ext cx="7315200" cy="750359"/>
          </a:xfrm>
        </p:spPr>
        <p:txBody>
          <a:bodyPr/>
          <a:lstStyle/>
          <a:p>
            <a:r>
              <a:rPr lang="en-US" dirty="0"/>
              <a:t>Image title goes here</a:t>
            </a:r>
          </a:p>
          <a:p>
            <a:endParaRPr lang="en-US" dirty="0"/>
          </a:p>
        </p:txBody>
      </p:sp>
      <p:sp>
        <p:nvSpPr>
          <p:cNvPr id="11" name="Text Placeholder 10">
            <a:extLst>
              <a:ext uri="{FF2B5EF4-FFF2-40B4-BE49-F238E27FC236}">
                <a16:creationId xmlns:a16="http://schemas.microsoft.com/office/drawing/2014/main" id="{58B701AA-CD82-4036-AF6C-FA78415B29E2}"/>
              </a:ext>
            </a:extLst>
          </p:cNvPr>
          <p:cNvSpPr>
            <a:spLocks noGrp="1"/>
          </p:cNvSpPr>
          <p:nvPr>
            <p:ph type="body" sz="quarter" idx="23"/>
          </p:nvPr>
        </p:nvSpPr>
        <p:spPr>
          <a:xfrm>
            <a:off x="18929035" y="5914094"/>
            <a:ext cx="7315200" cy="750359"/>
          </a:xfrm>
        </p:spPr>
        <p:txBody>
          <a:bodyPr/>
          <a:lstStyle/>
          <a:p>
            <a:r>
              <a:rPr lang="en-US" dirty="0"/>
              <a:t>Optional Subtitle</a:t>
            </a:r>
          </a:p>
          <a:p>
            <a:endParaRPr lang="en-US" dirty="0"/>
          </a:p>
        </p:txBody>
      </p:sp>
      <p:sp>
        <p:nvSpPr>
          <p:cNvPr id="204" name="Picture Placeholder 203">
            <a:extLst>
              <a:ext uri="{FF2B5EF4-FFF2-40B4-BE49-F238E27FC236}">
                <a16:creationId xmlns:a16="http://schemas.microsoft.com/office/drawing/2014/main" id="{6E23D6F4-5347-4A7D-B652-FEC0B1E25C02}"/>
              </a:ext>
            </a:extLst>
          </p:cNvPr>
          <p:cNvSpPr>
            <a:spLocks noGrp="1"/>
          </p:cNvSpPr>
          <p:nvPr>
            <p:ph type="pic" sz="quarter" idx="24"/>
          </p:nvPr>
        </p:nvSpPr>
        <p:spPr/>
      </p:sp>
      <p:sp>
        <p:nvSpPr>
          <p:cNvPr id="205" name="SmartArt Placeholder 204">
            <a:extLst>
              <a:ext uri="{FF2B5EF4-FFF2-40B4-BE49-F238E27FC236}">
                <a16:creationId xmlns:a16="http://schemas.microsoft.com/office/drawing/2014/main" id="{688A2C08-EF79-4D46-846D-40FDCB0607AD}"/>
              </a:ext>
            </a:extLst>
          </p:cNvPr>
          <p:cNvSpPr>
            <a:spLocks noGrp="1"/>
          </p:cNvSpPr>
          <p:nvPr>
            <p:ph type="dgm" sz="quarter" idx="25"/>
          </p:nvPr>
        </p:nvSpPr>
        <p:spPr/>
      </p:sp>
      <p:sp>
        <p:nvSpPr>
          <p:cNvPr id="206" name="Picture Placeholder 205">
            <a:extLst>
              <a:ext uri="{FF2B5EF4-FFF2-40B4-BE49-F238E27FC236}">
                <a16:creationId xmlns:a16="http://schemas.microsoft.com/office/drawing/2014/main" id="{0BBAF8DC-016A-4AE8-BEB0-65D235480750}"/>
              </a:ext>
            </a:extLst>
          </p:cNvPr>
          <p:cNvSpPr>
            <a:spLocks noGrp="1"/>
          </p:cNvSpPr>
          <p:nvPr>
            <p:ph type="pic" sz="quarter" idx="28"/>
          </p:nvPr>
        </p:nvSpPr>
        <p:spPr/>
      </p:sp>
      <p:sp>
        <p:nvSpPr>
          <p:cNvPr id="207" name="SmartArt Placeholder 206">
            <a:extLst>
              <a:ext uri="{FF2B5EF4-FFF2-40B4-BE49-F238E27FC236}">
                <a16:creationId xmlns:a16="http://schemas.microsoft.com/office/drawing/2014/main" id="{D27F2F34-E91C-4989-8B15-F3CCA2A05299}"/>
              </a:ext>
            </a:extLst>
          </p:cNvPr>
          <p:cNvSpPr>
            <a:spLocks noGrp="1"/>
          </p:cNvSpPr>
          <p:nvPr>
            <p:ph type="dgm" sz="quarter" idx="29"/>
          </p:nvPr>
        </p:nvSpPr>
        <p:spPr/>
      </p:sp>
      <p:sp>
        <p:nvSpPr>
          <p:cNvPr id="22" name="Text Placeholder 21">
            <a:extLst>
              <a:ext uri="{FF2B5EF4-FFF2-40B4-BE49-F238E27FC236}">
                <a16:creationId xmlns:a16="http://schemas.microsoft.com/office/drawing/2014/main" id="{E5924C04-0BBC-426B-AFF7-FE32D15E1B81}"/>
              </a:ext>
            </a:extLst>
          </p:cNvPr>
          <p:cNvSpPr>
            <a:spLocks noGrp="1"/>
          </p:cNvSpPr>
          <p:nvPr>
            <p:ph type="body" sz="quarter" idx="30"/>
          </p:nvPr>
        </p:nvSpPr>
        <p:spPr>
          <a:xfrm>
            <a:off x="1770175" y="11969881"/>
            <a:ext cx="7315200" cy="750359"/>
          </a:xfrm>
        </p:spPr>
        <p:txBody>
          <a:bodyPr/>
          <a:lstStyle/>
          <a:p>
            <a:r>
              <a:rPr lang="en-US" dirty="0"/>
              <a:t>Image title goes here</a:t>
            </a:r>
          </a:p>
          <a:p>
            <a:endParaRPr lang="en-US" dirty="0"/>
          </a:p>
        </p:txBody>
      </p:sp>
      <p:sp>
        <p:nvSpPr>
          <p:cNvPr id="23" name="Text Placeholder 22">
            <a:extLst>
              <a:ext uri="{FF2B5EF4-FFF2-40B4-BE49-F238E27FC236}">
                <a16:creationId xmlns:a16="http://schemas.microsoft.com/office/drawing/2014/main" id="{E0C58D28-15C2-4AB5-ABDF-8F1AAA926987}"/>
              </a:ext>
            </a:extLst>
          </p:cNvPr>
          <p:cNvSpPr>
            <a:spLocks noGrp="1"/>
          </p:cNvSpPr>
          <p:nvPr>
            <p:ph type="body" sz="quarter" idx="31"/>
          </p:nvPr>
        </p:nvSpPr>
        <p:spPr>
          <a:xfrm>
            <a:off x="1770175" y="12511743"/>
            <a:ext cx="7315200" cy="750359"/>
          </a:xfrm>
        </p:spPr>
        <p:txBody>
          <a:bodyPr/>
          <a:lstStyle/>
          <a:p>
            <a:r>
              <a:rPr lang="en-US" dirty="0"/>
              <a:t>Optional Subtitle</a:t>
            </a:r>
          </a:p>
        </p:txBody>
      </p:sp>
      <p:sp>
        <p:nvSpPr>
          <p:cNvPr id="208" name="Picture Placeholder 207">
            <a:extLst>
              <a:ext uri="{FF2B5EF4-FFF2-40B4-BE49-F238E27FC236}">
                <a16:creationId xmlns:a16="http://schemas.microsoft.com/office/drawing/2014/main" id="{00C6C129-FB01-4C4B-9BE7-3575D6E51930}"/>
              </a:ext>
            </a:extLst>
          </p:cNvPr>
          <p:cNvSpPr>
            <a:spLocks noGrp="1"/>
          </p:cNvSpPr>
          <p:nvPr>
            <p:ph type="pic" sz="quarter" idx="32"/>
          </p:nvPr>
        </p:nvSpPr>
        <p:spPr/>
      </p:sp>
      <p:sp>
        <p:nvSpPr>
          <p:cNvPr id="209" name="SmartArt Placeholder 208">
            <a:extLst>
              <a:ext uri="{FF2B5EF4-FFF2-40B4-BE49-F238E27FC236}">
                <a16:creationId xmlns:a16="http://schemas.microsoft.com/office/drawing/2014/main" id="{9033F2CC-95C5-4B16-9676-8062F4EE5FF4}"/>
              </a:ext>
            </a:extLst>
          </p:cNvPr>
          <p:cNvSpPr>
            <a:spLocks noGrp="1"/>
          </p:cNvSpPr>
          <p:nvPr>
            <p:ph type="dgm" sz="quarter" idx="33"/>
          </p:nvPr>
        </p:nvSpPr>
        <p:spPr/>
      </p:sp>
      <p:sp>
        <p:nvSpPr>
          <p:cNvPr id="26" name="Text Placeholder 25">
            <a:extLst>
              <a:ext uri="{FF2B5EF4-FFF2-40B4-BE49-F238E27FC236}">
                <a16:creationId xmlns:a16="http://schemas.microsoft.com/office/drawing/2014/main" id="{F1E22600-4650-43D3-9137-BAA6FB11D981}"/>
              </a:ext>
            </a:extLst>
          </p:cNvPr>
          <p:cNvSpPr>
            <a:spLocks noGrp="1"/>
          </p:cNvSpPr>
          <p:nvPr>
            <p:ph type="body" sz="quarter" idx="34"/>
          </p:nvPr>
        </p:nvSpPr>
        <p:spPr>
          <a:xfrm>
            <a:off x="10364100" y="11969881"/>
            <a:ext cx="7315200" cy="750359"/>
          </a:xfrm>
        </p:spPr>
        <p:txBody>
          <a:bodyPr/>
          <a:lstStyle/>
          <a:p>
            <a:r>
              <a:rPr lang="en-US" dirty="0"/>
              <a:t>Image title goes here</a:t>
            </a:r>
          </a:p>
          <a:p>
            <a:endParaRPr lang="en-US" dirty="0"/>
          </a:p>
        </p:txBody>
      </p:sp>
      <p:sp>
        <p:nvSpPr>
          <p:cNvPr id="27" name="Text Placeholder 26">
            <a:extLst>
              <a:ext uri="{FF2B5EF4-FFF2-40B4-BE49-F238E27FC236}">
                <a16:creationId xmlns:a16="http://schemas.microsoft.com/office/drawing/2014/main" id="{14CD9971-4159-4C7D-B332-50C6FBA44A97}"/>
              </a:ext>
            </a:extLst>
          </p:cNvPr>
          <p:cNvSpPr>
            <a:spLocks noGrp="1"/>
          </p:cNvSpPr>
          <p:nvPr>
            <p:ph type="body" sz="quarter" idx="35"/>
          </p:nvPr>
        </p:nvSpPr>
        <p:spPr>
          <a:xfrm>
            <a:off x="10364100" y="12511743"/>
            <a:ext cx="7315200" cy="750359"/>
          </a:xfrm>
        </p:spPr>
        <p:txBody>
          <a:bodyPr/>
          <a:lstStyle/>
          <a:p>
            <a:r>
              <a:rPr lang="en-US" dirty="0"/>
              <a:t>Optional Subtitle</a:t>
            </a:r>
          </a:p>
        </p:txBody>
      </p:sp>
      <p:sp>
        <p:nvSpPr>
          <p:cNvPr id="210" name="Picture Placeholder 209">
            <a:extLst>
              <a:ext uri="{FF2B5EF4-FFF2-40B4-BE49-F238E27FC236}">
                <a16:creationId xmlns:a16="http://schemas.microsoft.com/office/drawing/2014/main" id="{33BED70F-FB21-461E-9071-1EC959FD90AB}"/>
              </a:ext>
            </a:extLst>
          </p:cNvPr>
          <p:cNvSpPr>
            <a:spLocks noGrp="1"/>
          </p:cNvSpPr>
          <p:nvPr>
            <p:ph type="pic" sz="quarter" idx="36"/>
          </p:nvPr>
        </p:nvSpPr>
        <p:spPr/>
      </p:sp>
      <p:sp>
        <p:nvSpPr>
          <p:cNvPr id="211" name="SmartArt Placeholder 210">
            <a:extLst>
              <a:ext uri="{FF2B5EF4-FFF2-40B4-BE49-F238E27FC236}">
                <a16:creationId xmlns:a16="http://schemas.microsoft.com/office/drawing/2014/main" id="{BBC782D7-FE25-497B-8AC9-B4A28D7EB809}"/>
              </a:ext>
            </a:extLst>
          </p:cNvPr>
          <p:cNvSpPr>
            <a:spLocks noGrp="1"/>
          </p:cNvSpPr>
          <p:nvPr>
            <p:ph type="dgm" sz="quarter" idx="37"/>
          </p:nvPr>
        </p:nvSpPr>
        <p:spPr/>
      </p:sp>
      <p:sp>
        <p:nvSpPr>
          <p:cNvPr id="30" name="Text Placeholder 29">
            <a:extLst>
              <a:ext uri="{FF2B5EF4-FFF2-40B4-BE49-F238E27FC236}">
                <a16:creationId xmlns:a16="http://schemas.microsoft.com/office/drawing/2014/main" id="{DFA5C9B2-0E91-4813-B7C3-24F308B09EA7}"/>
              </a:ext>
            </a:extLst>
          </p:cNvPr>
          <p:cNvSpPr>
            <a:spLocks noGrp="1"/>
          </p:cNvSpPr>
          <p:nvPr>
            <p:ph type="body" sz="quarter" idx="38"/>
          </p:nvPr>
        </p:nvSpPr>
        <p:spPr>
          <a:xfrm>
            <a:off x="18929035" y="11969881"/>
            <a:ext cx="7315200" cy="750359"/>
          </a:xfrm>
        </p:spPr>
        <p:txBody>
          <a:bodyPr/>
          <a:lstStyle/>
          <a:p>
            <a:r>
              <a:rPr lang="en-US" dirty="0"/>
              <a:t>Image title goes here</a:t>
            </a:r>
          </a:p>
          <a:p>
            <a:endParaRPr lang="en-US" dirty="0"/>
          </a:p>
        </p:txBody>
      </p:sp>
      <p:sp>
        <p:nvSpPr>
          <p:cNvPr id="31" name="Text Placeholder 30">
            <a:extLst>
              <a:ext uri="{FF2B5EF4-FFF2-40B4-BE49-F238E27FC236}">
                <a16:creationId xmlns:a16="http://schemas.microsoft.com/office/drawing/2014/main" id="{1B181BC3-63DF-4E82-B7D6-ABBD89929426}"/>
              </a:ext>
            </a:extLst>
          </p:cNvPr>
          <p:cNvSpPr>
            <a:spLocks noGrp="1"/>
          </p:cNvSpPr>
          <p:nvPr>
            <p:ph type="body" sz="quarter" idx="39"/>
          </p:nvPr>
        </p:nvSpPr>
        <p:spPr>
          <a:xfrm>
            <a:off x="18929035" y="12511743"/>
            <a:ext cx="7315200" cy="750359"/>
          </a:xfrm>
        </p:spPr>
        <p:txBody>
          <a:bodyPr/>
          <a:lstStyle/>
          <a:p>
            <a:r>
              <a:rPr lang="en-US" dirty="0"/>
              <a:t>Optional Subtitle</a:t>
            </a:r>
          </a:p>
        </p:txBody>
      </p:sp>
      <p:sp>
        <p:nvSpPr>
          <p:cNvPr id="212" name="Picture Placeholder 211">
            <a:extLst>
              <a:ext uri="{FF2B5EF4-FFF2-40B4-BE49-F238E27FC236}">
                <a16:creationId xmlns:a16="http://schemas.microsoft.com/office/drawing/2014/main" id="{43FC7DDD-DC5A-4883-820A-455BD78ABA8A}"/>
              </a:ext>
            </a:extLst>
          </p:cNvPr>
          <p:cNvSpPr>
            <a:spLocks noGrp="1"/>
          </p:cNvSpPr>
          <p:nvPr>
            <p:ph type="pic" sz="quarter" idx="40"/>
          </p:nvPr>
        </p:nvSpPr>
        <p:spPr/>
      </p:sp>
      <p:sp>
        <p:nvSpPr>
          <p:cNvPr id="213" name="SmartArt Placeholder 212">
            <a:extLst>
              <a:ext uri="{FF2B5EF4-FFF2-40B4-BE49-F238E27FC236}">
                <a16:creationId xmlns:a16="http://schemas.microsoft.com/office/drawing/2014/main" id="{919D532E-B79C-4FB8-B95A-9185A3668774}"/>
              </a:ext>
            </a:extLst>
          </p:cNvPr>
          <p:cNvSpPr>
            <a:spLocks noGrp="1"/>
          </p:cNvSpPr>
          <p:nvPr>
            <p:ph type="dgm" sz="quarter" idx="41"/>
          </p:nvPr>
        </p:nvSpPr>
        <p:spPr/>
      </p:sp>
      <p:sp>
        <p:nvSpPr>
          <p:cNvPr id="130" name="Text Placeholder 129">
            <a:extLst>
              <a:ext uri="{FF2B5EF4-FFF2-40B4-BE49-F238E27FC236}">
                <a16:creationId xmlns:a16="http://schemas.microsoft.com/office/drawing/2014/main" id="{09217B8C-4ED6-4818-B4B6-7B5F1F5F7B24}"/>
              </a:ext>
            </a:extLst>
          </p:cNvPr>
          <p:cNvSpPr>
            <a:spLocks noGrp="1"/>
          </p:cNvSpPr>
          <p:nvPr>
            <p:ph type="body" sz="quarter" idx="42"/>
          </p:nvPr>
        </p:nvSpPr>
        <p:spPr>
          <a:xfrm>
            <a:off x="27505567" y="11969881"/>
            <a:ext cx="7315200" cy="750359"/>
          </a:xfrm>
        </p:spPr>
        <p:txBody>
          <a:bodyPr/>
          <a:lstStyle/>
          <a:p>
            <a:r>
              <a:rPr lang="en-US" dirty="0"/>
              <a:t>Image title goes here</a:t>
            </a:r>
          </a:p>
          <a:p>
            <a:endParaRPr lang="en-US" dirty="0"/>
          </a:p>
        </p:txBody>
      </p:sp>
      <p:sp>
        <p:nvSpPr>
          <p:cNvPr id="131" name="Text Placeholder 130">
            <a:extLst>
              <a:ext uri="{FF2B5EF4-FFF2-40B4-BE49-F238E27FC236}">
                <a16:creationId xmlns:a16="http://schemas.microsoft.com/office/drawing/2014/main" id="{9B91D1E4-2FEC-4DFE-AF38-451F89779DE7}"/>
              </a:ext>
            </a:extLst>
          </p:cNvPr>
          <p:cNvSpPr>
            <a:spLocks noGrp="1"/>
          </p:cNvSpPr>
          <p:nvPr>
            <p:ph type="body" sz="quarter" idx="43"/>
          </p:nvPr>
        </p:nvSpPr>
        <p:spPr>
          <a:xfrm>
            <a:off x="27505567" y="12511743"/>
            <a:ext cx="7315200" cy="750359"/>
          </a:xfrm>
        </p:spPr>
        <p:txBody>
          <a:bodyPr/>
          <a:lstStyle/>
          <a:p>
            <a:r>
              <a:rPr lang="en-US" dirty="0"/>
              <a:t>Optional Subtitle</a:t>
            </a:r>
          </a:p>
        </p:txBody>
      </p:sp>
      <p:sp>
        <p:nvSpPr>
          <p:cNvPr id="16" name="Text Placeholder 15">
            <a:extLst>
              <a:ext uri="{FF2B5EF4-FFF2-40B4-BE49-F238E27FC236}">
                <a16:creationId xmlns:a16="http://schemas.microsoft.com/office/drawing/2014/main" id="{7995F7E1-86D2-42E5-B901-170DA837F7AA}"/>
              </a:ext>
            </a:extLst>
          </p:cNvPr>
          <p:cNvSpPr>
            <a:spLocks noGrp="1"/>
          </p:cNvSpPr>
          <p:nvPr>
            <p:ph type="body" sz="quarter" idx="26"/>
          </p:nvPr>
        </p:nvSpPr>
        <p:spPr>
          <a:xfrm>
            <a:off x="27512941" y="5372232"/>
            <a:ext cx="7315200" cy="750359"/>
          </a:xfrm>
        </p:spPr>
        <p:txBody>
          <a:bodyPr/>
          <a:lstStyle/>
          <a:p>
            <a:r>
              <a:rPr lang="en-US" dirty="0"/>
              <a:t>Image title goes here</a:t>
            </a:r>
          </a:p>
          <a:p>
            <a:endParaRPr lang="en-US" dirty="0"/>
          </a:p>
        </p:txBody>
      </p:sp>
      <p:sp>
        <p:nvSpPr>
          <p:cNvPr id="17" name="Text Placeholder 16">
            <a:extLst>
              <a:ext uri="{FF2B5EF4-FFF2-40B4-BE49-F238E27FC236}">
                <a16:creationId xmlns:a16="http://schemas.microsoft.com/office/drawing/2014/main" id="{C722DAF7-DC12-4A62-8B2E-44C059E0BDA3}"/>
              </a:ext>
            </a:extLst>
          </p:cNvPr>
          <p:cNvSpPr>
            <a:spLocks noGrp="1"/>
          </p:cNvSpPr>
          <p:nvPr>
            <p:ph type="body" sz="quarter" idx="27"/>
          </p:nvPr>
        </p:nvSpPr>
        <p:spPr>
          <a:xfrm>
            <a:off x="27512941" y="5914094"/>
            <a:ext cx="7315200" cy="750359"/>
          </a:xfrm>
        </p:spPr>
        <p:txBody>
          <a:bodyPr/>
          <a:lstStyle/>
          <a:p>
            <a:r>
              <a:rPr lang="en-US" dirty="0"/>
              <a:t>Optional Subtitle</a:t>
            </a:r>
          </a:p>
        </p:txBody>
      </p:sp>
      <p:sp>
        <p:nvSpPr>
          <p:cNvPr id="200" name="Picture Placeholder 199">
            <a:extLst>
              <a:ext uri="{FF2B5EF4-FFF2-40B4-BE49-F238E27FC236}">
                <a16:creationId xmlns:a16="http://schemas.microsoft.com/office/drawing/2014/main" id="{9C1F3EEE-592B-4F67-AF91-31AA8A4253A4}"/>
              </a:ext>
            </a:extLst>
          </p:cNvPr>
          <p:cNvSpPr>
            <a:spLocks noGrp="1"/>
          </p:cNvSpPr>
          <p:nvPr>
            <p:ph type="pic" sz="quarter" idx="16"/>
          </p:nvPr>
        </p:nvSpPr>
        <p:spPr/>
      </p:sp>
      <p:sp>
        <p:nvSpPr>
          <p:cNvPr id="201" name="SmartArt Placeholder 200">
            <a:extLst>
              <a:ext uri="{FF2B5EF4-FFF2-40B4-BE49-F238E27FC236}">
                <a16:creationId xmlns:a16="http://schemas.microsoft.com/office/drawing/2014/main" id="{7985B7EB-5C40-47EB-9A63-F05EB636A1FE}"/>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0247" y="5372232"/>
            <a:ext cx="73152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0247" y="5914094"/>
            <a:ext cx="7315200" cy="750359"/>
          </a:xfrm>
        </p:spPr>
        <p:txBody>
          <a:bodyPr/>
          <a:lstStyle/>
          <a:p>
            <a:r>
              <a:rPr lang="en-US" dirty="0"/>
              <a:t>Optional Subtitle</a:t>
            </a:r>
          </a:p>
        </p:txBody>
      </p:sp>
      <p:sp>
        <p:nvSpPr>
          <p:cNvPr id="82" name="Rectangle 81">
            <a:extLst>
              <a:ext uri="{FF2B5EF4-FFF2-40B4-BE49-F238E27FC236}">
                <a16:creationId xmlns:a16="http://schemas.microsoft.com/office/drawing/2014/main" id="{A7CAA266-D249-4EA3-B1DF-4D53F7EB7370}"/>
              </a:ext>
            </a:extLst>
          </p:cNvPr>
          <p:cNvSpPr/>
          <p:nvPr/>
        </p:nvSpPr>
        <p:spPr>
          <a:xfrm>
            <a:off x="1373646" y="11595471"/>
            <a:ext cx="8052096"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3" name="Rectangle 82">
            <a:extLst>
              <a:ext uri="{FF2B5EF4-FFF2-40B4-BE49-F238E27FC236}">
                <a16:creationId xmlns:a16="http://schemas.microsoft.com/office/drawing/2014/main" id="{3D2E583F-5239-4B64-85AB-CE44AACE2DF8}"/>
              </a:ext>
            </a:extLst>
          </p:cNvPr>
          <p:cNvSpPr/>
          <p:nvPr/>
        </p:nvSpPr>
        <p:spPr>
          <a:xfrm>
            <a:off x="9945768" y="11595471"/>
            <a:ext cx="8052096"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4" name="Rectangle 83">
            <a:extLst>
              <a:ext uri="{FF2B5EF4-FFF2-40B4-BE49-F238E27FC236}">
                <a16:creationId xmlns:a16="http://schemas.microsoft.com/office/drawing/2014/main" id="{5A38199B-5DCD-4E2A-9A45-9B59270447C6}"/>
              </a:ext>
            </a:extLst>
          </p:cNvPr>
          <p:cNvSpPr/>
          <p:nvPr/>
        </p:nvSpPr>
        <p:spPr>
          <a:xfrm>
            <a:off x="18526913" y="11595471"/>
            <a:ext cx="8052096"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5" name="Rectangle 84">
            <a:extLst>
              <a:ext uri="{FF2B5EF4-FFF2-40B4-BE49-F238E27FC236}">
                <a16:creationId xmlns:a16="http://schemas.microsoft.com/office/drawing/2014/main" id="{1A1DD367-363A-4BCD-ADEC-1B7960239A0D}"/>
              </a:ext>
            </a:extLst>
          </p:cNvPr>
          <p:cNvSpPr/>
          <p:nvPr/>
        </p:nvSpPr>
        <p:spPr>
          <a:xfrm>
            <a:off x="27109038" y="11595471"/>
            <a:ext cx="8044674"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5" name="Rectangle 114">
            <a:extLst>
              <a:ext uri="{FF2B5EF4-FFF2-40B4-BE49-F238E27FC236}">
                <a16:creationId xmlns:a16="http://schemas.microsoft.com/office/drawing/2014/main" id="{B0F9FF4D-F012-4846-A319-960BE1AA7D34}"/>
              </a:ext>
            </a:extLst>
          </p:cNvPr>
          <p:cNvSpPr/>
          <p:nvPr/>
        </p:nvSpPr>
        <p:spPr>
          <a:xfrm>
            <a:off x="1373646"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6" name="Rectangle 115">
            <a:extLst>
              <a:ext uri="{FF2B5EF4-FFF2-40B4-BE49-F238E27FC236}">
                <a16:creationId xmlns:a16="http://schemas.microsoft.com/office/drawing/2014/main" id="{AC69E7F5-E63B-4CE5-8CBE-AAFF18106705}"/>
              </a:ext>
            </a:extLst>
          </p:cNvPr>
          <p:cNvSpPr/>
          <p:nvPr/>
        </p:nvSpPr>
        <p:spPr>
          <a:xfrm>
            <a:off x="9945767"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7" name="Rectangle 116">
            <a:extLst>
              <a:ext uri="{FF2B5EF4-FFF2-40B4-BE49-F238E27FC236}">
                <a16:creationId xmlns:a16="http://schemas.microsoft.com/office/drawing/2014/main" id="{3CD79341-D64A-4360-8924-9D6F0299A5AF}"/>
              </a:ext>
            </a:extLst>
          </p:cNvPr>
          <p:cNvSpPr/>
          <p:nvPr/>
        </p:nvSpPr>
        <p:spPr>
          <a:xfrm>
            <a:off x="18526913"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8" name="Rectangle 117">
            <a:extLst>
              <a:ext uri="{FF2B5EF4-FFF2-40B4-BE49-F238E27FC236}">
                <a16:creationId xmlns:a16="http://schemas.microsoft.com/office/drawing/2014/main" id="{FF4C5D92-0084-4F90-A4BB-44ABD8B6B277}"/>
              </a:ext>
            </a:extLst>
          </p:cNvPr>
          <p:cNvSpPr/>
          <p:nvPr/>
        </p:nvSpPr>
        <p:spPr>
          <a:xfrm>
            <a:off x="27109038"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45861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9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761" name="Picture Placeholder 760">
            <a:extLst>
              <a:ext uri="{FF2B5EF4-FFF2-40B4-BE49-F238E27FC236}">
                <a16:creationId xmlns:a16="http://schemas.microsoft.com/office/drawing/2014/main" id="{19403B3C-1F4E-47C3-9A27-B25B68A6C9E8}"/>
              </a:ext>
            </a:extLst>
          </p:cNvPr>
          <p:cNvSpPr>
            <a:spLocks noGrp="1"/>
          </p:cNvSpPr>
          <p:nvPr>
            <p:ph type="pic" sz="quarter" idx="11"/>
          </p:nvPr>
        </p:nvSpPr>
        <p:spPr/>
      </p:sp>
      <p:sp>
        <p:nvSpPr>
          <p:cNvPr id="762" name="SmartArt Placeholder 761">
            <a:extLst>
              <a:ext uri="{FF2B5EF4-FFF2-40B4-BE49-F238E27FC236}">
                <a16:creationId xmlns:a16="http://schemas.microsoft.com/office/drawing/2014/main" id="{96C34405-B9FB-44D8-9E12-AB48F4CFF6D6}"/>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566928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819501"/>
            <a:ext cx="5669280" cy="750359"/>
          </a:xfrm>
        </p:spPr>
        <p:txBody>
          <a:bodyPr/>
          <a:lstStyle/>
          <a:p>
            <a:r>
              <a:rPr lang="en-US" dirty="0"/>
              <a:t>Optional Subtitle</a:t>
            </a:r>
          </a:p>
        </p:txBody>
      </p:sp>
      <p:sp>
        <p:nvSpPr>
          <p:cNvPr id="763" name="Picture Placeholder 762">
            <a:extLst>
              <a:ext uri="{FF2B5EF4-FFF2-40B4-BE49-F238E27FC236}">
                <a16:creationId xmlns:a16="http://schemas.microsoft.com/office/drawing/2014/main" id="{99A0825F-5927-4A3F-AFAE-7B693AEEA978}"/>
              </a:ext>
            </a:extLst>
          </p:cNvPr>
          <p:cNvSpPr>
            <a:spLocks noGrp="1"/>
          </p:cNvSpPr>
          <p:nvPr>
            <p:ph type="pic" sz="quarter" idx="36"/>
          </p:nvPr>
        </p:nvSpPr>
        <p:spPr/>
      </p:sp>
      <p:sp>
        <p:nvSpPr>
          <p:cNvPr id="764" name="SmartArt Placeholder 763">
            <a:extLst>
              <a:ext uri="{FF2B5EF4-FFF2-40B4-BE49-F238E27FC236}">
                <a16:creationId xmlns:a16="http://schemas.microsoft.com/office/drawing/2014/main" id="{D859E729-C4E8-4806-8C89-C4687B3226D5}"/>
              </a:ext>
            </a:extLst>
          </p:cNvPr>
          <p:cNvSpPr>
            <a:spLocks noGrp="1"/>
          </p:cNvSpPr>
          <p:nvPr>
            <p:ph type="dgm" sz="quarter" idx="3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38"/>
          </p:nvPr>
        </p:nvSpPr>
        <p:spPr>
          <a:xfrm>
            <a:off x="29209470" y="5372232"/>
            <a:ext cx="566928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39"/>
          </p:nvPr>
        </p:nvSpPr>
        <p:spPr>
          <a:xfrm>
            <a:off x="29209470" y="5819501"/>
            <a:ext cx="5669280" cy="750359"/>
          </a:xfrm>
        </p:spPr>
        <p:txBody>
          <a:bodyPr/>
          <a:lstStyle/>
          <a:p>
            <a:r>
              <a:rPr lang="en-US" dirty="0"/>
              <a:t>Optional Subtitle</a:t>
            </a:r>
          </a:p>
        </p:txBody>
      </p:sp>
      <p:sp>
        <p:nvSpPr>
          <p:cNvPr id="765" name="Picture Placeholder 764">
            <a:extLst>
              <a:ext uri="{FF2B5EF4-FFF2-40B4-BE49-F238E27FC236}">
                <a16:creationId xmlns:a16="http://schemas.microsoft.com/office/drawing/2014/main" id="{9C18AC45-941B-4E1C-8D39-423CD524A6F5}"/>
              </a:ext>
            </a:extLst>
          </p:cNvPr>
          <p:cNvSpPr>
            <a:spLocks noGrp="1"/>
          </p:cNvSpPr>
          <p:nvPr>
            <p:ph type="pic" sz="quarter" idx="40"/>
          </p:nvPr>
        </p:nvSpPr>
        <p:spPr/>
      </p:sp>
      <p:sp>
        <p:nvSpPr>
          <p:cNvPr id="766" name="SmartArt Placeholder 765">
            <a:extLst>
              <a:ext uri="{FF2B5EF4-FFF2-40B4-BE49-F238E27FC236}">
                <a16:creationId xmlns:a16="http://schemas.microsoft.com/office/drawing/2014/main" id="{E1913105-A6CB-4AED-9D31-663A66C0DFB5}"/>
              </a:ext>
            </a:extLst>
          </p:cNvPr>
          <p:cNvSpPr>
            <a:spLocks noGrp="1"/>
          </p:cNvSpPr>
          <p:nvPr>
            <p:ph type="dgm" sz="quarter" idx="41"/>
          </p:nvPr>
        </p:nvSpPr>
        <p:spPr/>
      </p:sp>
      <p:sp>
        <p:nvSpPr>
          <p:cNvPr id="152" name="Text Placeholder 151">
            <a:extLst>
              <a:ext uri="{FF2B5EF4-FFF2-40B4-BE49-F238E27FC236}">
                <a16:creationId xmlns:a16="http://schemas.microsoft.com/office/drawing/2014/main" id="{27671504-9C30-4ADF-9C5B-87CA1A3F54C2}"/>
              </a:ext>
            </a:extLst>
          </p:cNvPr>
          <p:cNvSpPr>
            <a:spLocks noGrp="1"/>
          </p:cNvSpPr>
          <p:nvPr>
            <p:ph type="body" sz="quarter" idx="42"/>
          </p:nvPr>
        </p:nvSpPr>
        <p:spPr>
          <a:xfrm>
            <a:off x="15515006" y="5372232"/>
            <a:ext cx="5669280" cy="750359"/>
          </a:xfrm>
        </p:spPr>
        <p:txBody>
          <a:bodyPr/>
          <a:lstStyle/>
          <a:p>
            <a:r>
              <a:rPr lang="en-US" dirty="0"/>
              <a:t>Image title goes here</a:t>
            </a:r>
          </a:p>
          <a:p>
            <a:endParaRPr lang="en-US" dirty="0"/>
          </a:p>
        </p:txBody>
      </p:sp>
      <p:sp>
        <p:nvSpPr>
          <p:cNvPr id="153" name="Text Placeholder 152">
            <a:extLst>
              <a:ext uri="{FF2B5EF4-FFF2-40B4-BE49-F238E27FC236}">
                <a16:creationId xmlns:a16="http://schemas.microsoft.com/office/drawing/2014/main" id="{CFA865EF-365A-4C8D-8A7B-56FFAECEE2FF}"/>
              </a:ext>
            </a:extLst>
          </p:cNvPr>
          <p:cNvSpPr>
            <a:spLocks noGrp="1"/>
          </p:cNvSpPr>
          <p:nvPr>
            <p:ph type="body" sz="quarter" idx="43"/>
          </p:nvPr>
        </p:nvSpPr>
        <p:spPr>
          <a:xfrm>
            <a:off x="15515006" y="5819501"/>
            <a:ext cx="5669280" cy="750359"/>
          </a:xfrm>
        </p:spPr>
        <p:txBody>
          <a:bodyPr/>
          <a:lstStyle/>
          <a:p>
            <a:r>
              <a:rPr lang="en-US" dirty="0"/>
              <a:t>Optional Subtitle</a:t>
            </a:r>
          </a:p>
          <a:p>
            <a:endParaRPr lang="en-US" dirty="0"/>
          </a:p>
        </p:txBody>
      </p:sp>
      <p:sp>
        <p:nvSpPr>
          <p:cNvPr id="767" name="Picture Placeholder 766">
            <a:extLst>
              <a:ext uri="{FF2B5EF4-FFF2-40B4-BE49-F238E27FC236}">
                <a16:creationId xmlns:a16="http://schemas.microsoft.com/office/drawing/2014/main" id="{D132F904-2AAD-41DF-A772-63CE28268A33}"/>
              </a:ext>
            </a:extLst>
          </p:cNvPr>
          <p:cNvSpPr>
            <a:spLocks noGrp="1"/>
          </p:cNvSpPr>
          <p:nvPr>
            <p:ph type="pic" sz="quarter" idx="44"/>
          </p:nvPr>
        </p:nvSpPr>
        <p:spPr/>
      </p:sp>
      <p:sp>
        <p:nvSpPr>
          <p:cNvPr id="768" name="SmartArt Placeholder 767">
            <a:extLst>
              <a:ext uri="{FF2B5EF4-FFF2-40B4-BE49-F238E27FC236}">
                <a16:creationId xmlns:a16="http://schemas.microsoft.com/office/drawing/2014/main" id="{7B049C10-D8B7-4BB9-811C-1C47E2131030}"/>
              </a:ext>
            </a:extLst>
          </p:cNvPr>
          <p:cNvSpPr>
            <a:spLocks noGrp="1"/>
          </p:cNvSpPr>
          <p:nvPr>
            <p:ph type="dgm" sz="quarter" idx="45"/>
          </p:nvPr>
        </p:nvSpPr>
        <p:spPr/>
      </p:sp>
      <p:sp>
        <p:nvSpPr>
          <p:cNvPr id="156" name="Text Placeholder 155">
            <a:extLst>
              <a:ext uri="{FF2B5EF4-FFF2-40B4-BE49-F238E27FC236}">
                <a16:creationId xmlns:a16="http://schemas.microsoft.com/office/drawing/2014/main" id="{DFB45D6C-D95E-4562-9087-4819D06B01D0}"/>
              </a:ext>
            </a:extLst>
          </p:cNvPr>
          <p:cNvSpPr>
            <a:spLocks noGrp="1"/>
          </p:cNvSpPr>
          <p:nvPr>
            <p:ph type="body" sz="quarter" idx="46"/>
          </p:nvPr>
        </p:nvSpPr>
        <p:spPr>
          <a:xfrm>
            <a:off x="8686030" y="5372232"/>
            <a:ext cx="5669280" cy="750359"/>
          </a:xfrm>
        </p:spPr>
        <p:txBody>
          <a:bodyPr/>
          <a:lstStyle/>
          <a:p>
            <a:r>
              <a:rPr lang="en-US" dirty="0"/>
              <a:t>Image title goes here</a:t>
            </a:r>
          </a:p>
          <a:p>
            <a:endParaRPr lang="en-US" dirty="0"/>
          </a:p>
        </p:txBody>
      </p:sp>
      <p:sp>
        <p:nvSpPr>
          <p:cNvPr id="157" name="Text Placeholder 156">
            <a:extLst>
              <a:ext uri="{FF2B5EF4-FFF2-40B4-BE49-F238E27FC236}">
                <a16:creationId xmlns:a16="http://schemas.microsoft.com/office/drawing/2014/main" id="{071E6FA3-11B2-424F-9122-6BA5D5BDA486}"/>
              </a:ext>
            </a:extLst>
          </p:cNvPr>
          <p:cNvSpPr>
            <a:spLocks noGrp="1"/>
          </p:cNvSpPr>
          <p:nvPr>
            <p:ph type="body" sz="quarter" idx="47"/>
          </p:nvPr>
        </p:nvSpPr>
        <p:spPr>
          <a:xfrm>
            <a:off x="8686030" y="5819501"/>
            <a:ext cx="5669280" cy="750359"/>
          </a:xfrm>
        </p:spPr>
        <p:txBody>
          <a:bodyPr/>
          <a:lstStyle/>
          <a:p>
            <a:r>
              <a:rPr lang="en-US" dirty="0"/>
              <a:t>Optional Subtitle</a:t>
            </a:r>
          </a:p>
          <a:p>
            <a:endParaRPr lang="en-US" dirty="0"/>
          </a:p>
        </p:txBody>
      </p:sp>
      <p:sp>
        <p:nvSpPr>
          <p:cNvPr id="769" name="Picture Placeholder 768">
            <a:extLst>
              <a:ext uri="{FF2B5EF4-FFF2-40B4-BE49-F238E27FC236}">
                <a16:creationId xmlns:a16="http://schemas.microsoft.com/office/drawing/2014/main" id="{31B13FEF-D9EC-4D8A-8DF3-829E2AA37C22}"/>
              </a:ext>
            </a:extLst>
          </p:cNvPr>
          <p:cNvSpPr>
            <a:spLocks noGrp="1"/>
          </p:cNvSpPr>
          <p:nvPr>
            <p:ph type="pic" sz="quarter" idx="48"/>
          </p:nvPr>
        </p:nvSpPr>
        <p:spPr/>
      </p:sp>
      <p:sp>
        <p:nvSpPr>
          <p:cNvPr id="770" name="SmartArt Placeholder 769">
            <a:extLst>
              <a:ext uri="{FF2B5EF4-FFF2-40B4-BE49-F238E27FC236}">
                <a16:creationId xmlns:a16="http://schemas.microsoft.com/office/drawing/2014/main" id="{F6BD5C93-1259-4502-A871-B34696A2FC6F}"/>
              </a:ext>
            </a:extLst>
          </p:cNvPr>
          <p:cNvSpPr>
            <a:spLocks noGrp="1"/>
          </p:cNvSpPr>
          <p:nvPr>
            <p:ph type="dgm" sz="quarter" idx="49"/>
          </p:nvPr>
        </p:nvSpPr>
        <p:spPr/>
      </p:sp>
      <p:sp>
        <p:nvSpPr>
          <p:cNvPr id="160" name="Text Placeholder 159">
            <a:extLst>
              <a:ext uri="{FF2B5EF4-FFF2-40B4-BE49-F238E27FC236}">
                <a16:creationId xmlns:a16="http://schemas.microsoft.com/office/drawing/2014/main" id="{A56FA90D-7059-4D24-A410-8D4595486A57}"/>
              </a:ext>
            </a:extLst>
          </p:cNvPr>
          <p:cNvSpPr>
            <a:spLocks noGrp="1"/>
          </p:cNvSpPr>
          <p:nvPr>
            <p:ph type="body" sz="quarter" idx="50"/>
          </p:nvPr>
        </p:nvSpPr>
        <p:spPr>
          <a:xfrm>
            <a:off x="22343982" y="5372232"/>
            <a:ext cx="5669280" cy="750359"/>
          </a:xfrm>
        </p:spPr>
        <p:txBody>
          <a:bodyPr/>
          <a:lstStyle/>
          <a:p>
            <a:r>
              <a:rPr lang="en-US" dirty="0"/>
              <a:t>Image title goes here</a:t>
            </a:r>
          </a:p>
          <a:p>
            <a:endParaRPr lang="en-US" dirty="0"/>
          </a:p>
        </p:txBody>
      </p:sp>
      <p:sp>
        <p:nvSpPr>
          <p:cNvPr id="161" name="Text Placeholder 160">
            <a:extLst>
              <a:ext uri="{FF2B5EF4-FFF2-40B4-BE49-F238E27FC236}">
                <a16:creationId xmlns:a16="http://schemas.microsoft.com/office/drawing/2014/main" id="{B9A2B87F-095A-43DD-8B19-AC5E00C9EDF5}"/>
              </a:ext>
            </a:extLst>
          </p:cNvPr>
          <p:cNvSpPr>
            <a:spLocks noGrp="1"/>
          </p:cNvSpPr>
          <p:nvPr>
            <p:ph type="body" sz="quarter" idx="51"/>
          </p:nvPr>
        </p:nvSpPr>
        <p:spPr>
          <a:xfrm>
            <a:off x="22343982" y="5819501"/>
            <a:ext cx="5669280" cy="750359"/>
          </a:xfrm>
        </p:spPr>
        <p:txBody>
          <a:bodyPr/>
          <a:lstStyle/>
          <a:p>
            <a:r>
              <a:rPr lang="en-US" dirty="0"/>
              <a:t>Optional Subtitle</a:t>
            </a:r>
          </a:p>
          <a:p>
            <a:endParaRPr lang="en-US" dirty="0"/>
          </a:p>
        </p:txBody>
      </p:sp>
      <p:sp>
        <p:nvSpPr>
          <p:cNvPr id="771" name="Picture Placeholder 770">
            <a:extLst>
              <a:ext uri="{FF2B5EF4-FFF2-40B4-BE49-F238E27FC236}">
                <a16:creationId xmlns:a16="http://schemas.microsoft.com/office/drawing/2014/main" id="{3F698C5E-4788-4660-8CA3-9A97311B3C92}"/>
              </a:ext>
            </a:extLst>
          </p:cNvPr>
          <p:cNvSpPr>
            <a:spLocks noGrp="1"/>
          </p:cNvSpPr>
          <p:nvPr>
            <p:ph type="pic" sz="quarter" idx="52"/>
          </p:nvPr>
        </p:nvSpPr>
        <p:spPr/>
      </p:sp>
      <p:sp>
        <p:nvSpPr>
          <p:cNvPr id="772" name="SmartArt Placeholder 771">
            <a:extLst>
              <a:ext uri="{FF2B5EF4-FFF2-40B4-BE49-F238E27FC236}">
                <a16:creationId xmlns:a16="http://schemas.microsoft.com/office/drawing/2014/main" id="{437D306F-BEAF-4CD3-8AAE-0A7EBB5159CD}"/>
              </a:ext>
            </a:extLst>
          </p:cNvPr>
          <p:cNvSpPr>
            <a:spLocks noGrp="1"/>
          </p:cNvSpPr>
          <p:nvPr>
            <p:ph type="dgm" sz="quarter" idx="53"/>
          </p:nvPr>
        </p:nvSpPr>
        <p:spPr/>
      </p:sp>
      <p:sp>
        <p:nvSpPr>
          <p:cNvPr id="164" name="Text Placeholder 163">
            <a:extLst>
              <a:ext uri="{FF2B5EF4-FFF2-40B4-BE49-F238E27FC236}">
                <a16:creationId xmlns:a16="http://schemas.microsoft.com/office/drawing/2014/main" id="{D8E92ADA-8B4C-4643-9DC7-4D4683F45318}"/>
              </a:ext>
            </a:extLst>
          </p:cNvPr>
          <p:cNvSpPr>
            <a:spLocks noGrp="1"/>
          </p:cNvSpPr>
          <p:nvPr>
            <p:ph type="body" sz="quarter" idx="54"/>
          </p:nvPr>
        </p:nvSpPr>
        <p:spPr>
          <a:xfrm>
            <a:off x="5205441" y="11969094"/>
            <a:ext cx="5669280" cy="750359"/>
          </a:xfrm>
        </p:spPr>
        <p:txBody>
          <a:bodyPr/>
          <a:lstStyle/>
          <a:p>
            <a:r>
              <a:rPr lang="en-US" dirty="0"/>
              <a:t>Image title goes here</a:t>
            </a:r>
          </a:p>
          <a:p>
            <a:endParaRPr lang="en-US" dirty="0"/>
          </a:p>
        </p:txBody>
      </p:sp>
      <p:sp>
        <p:nvSpPr>
          <p:cNvPr id="165" name="Text Placeholder 164">
            <a:extLst>
              <a:ext uri="{FF2B5EF4-FFF2-40B4-BE49-F238E27FC236}">
                <a16:creationId xmlns:a16="http://schemas.microsoft.com/office/drawing/2014/main" id="{7B573084-7971-4F6A-B23C-EBC7C09B3BEC}"/>
              </a:ext>
            </a:extLst>
          </p:cNvPr>
          <p:cNvSpPr>
            <a:spLocks noGrp="1"/>
          </p:cNvSpPr>
          <p:nvPr>
            <p:ph type="body" sz="quarter" idx="55"/>
          </p:nvPr>
        </p:nvSpPr>
        <p:spPr>
          <a:xfrm>
            <a:off x="5205441" y="12447894"/>
            <a:ext cx="5669280" cy="750359"/>
          </a:xfrm>
        </p:spPr>
        <p:txBody>
          <a:bodyPr/>
          <a:lstStyle/>
          <a:p>
            <a:r>
              <a:rPr lang="en-US" dirty="0"/>
              <a:t>Optional Subtitle</a:t>
            </a:r>
          </a:p>
          <a:p>
            <a:endParaRPr lang="en-US" dirty="0"/>
          </a:p>
        </p:txBody>
      </p:sp>
      <p:sp>
        <p:nvSpPr>
          <p:cNvPr id="773" name="Picture Placeholder 772">
            <a:extLst>
              <a:ext uri="{FF2B5EF4-FFF2-40B4-BE49-F238E27FC236}">
                <a16:creationId xmlns:a16="http://schemas.microsoft.com/office/drawing/2014/main" id="{FE2CCE36-1833-4CEF-BB74-FAD8F1F32BC8}"/>
              </a:ext>
            </a:extLst>
          </p:cNvPr>
          <p:cNvSpPr>
            <a:spLocks noGrp="1"/>
          </p:cNvSpPr>
          <p:nvPr>
            <p:ph type="pic" sz="quarter" idx="72"/>
          </p:nvPr>
        </p:nvSpPr>
        <p:spPr/>
      </p:sp>
      <p:sp>
        <p:nvSpPr>
          <p:cNvPr id="774" name="SmartArt Placeholder 773">
            <a:extLst>
              <a:ext uri="{FF2B5EF4-FFF2-40B4-BE49-F238E27FC236}">
                <a16:creationId xmlns:a16="http://schemas.microsoft.com/office/drawing/2014/main" id="{10F1DEC9-3791-4890-9192-922A6A4C5EDD}"/>
              </a:ext>
            </a:extLst>
          </p:cNvPr>
          <p:cNvSpPr>
            <a:spLocks noGrp="1"/>
          </p:cNvSpPr>
          <p:nvPr>
            <p:ph type="dgm" sz="quarter" idx="73"/>
          </p:nvPr>
        </p:nvSpPr>
        <p:spPr/>
      </p:sp>
      <p:sp>
        <p:nvSpPr>
          <p:cNvPr id="168" name="Text Placeholder 167">
            <a:extLst>
              <a:ext uri="{FF2B5EF4-FFF2-40B4-BE49-F238E27FC236}">
                <a16:creationId xmlns:a16="http://schemas.microsoft.com/office/drawing/2014/main" id="{257EC32D-D4AA-4646-9462-083261EBD0DF}"/>
              </a:ext>
            </a:extLst>
          </p:cNvPr>
          <p:cNvSpPr>
            <a:spLocks noGrp="1"/>
          </p:cNvSpPr>
          <p:nvPr>
            <p:ph type="body" sz="quarter" idx="74"/>
          </p:nvPr>
        </p:nvSpPr>
        <p:spPr>
          <a:xfrm>
            <a:off x="18952032" y="11969094"/>
            <a:ext cx="5669280" cy="750359"/>
          </a:xfrm>
        </p:spPr>
        <p:txBody>
          <a:bodyPr/>
          <a:lstStyle/>
          <a:p>
            <a:r>
              <a:rPr lang="en-US" dirty="0"/>
              <a:t>Image title goes here</a:t>
            </a:r>
          </a:p>
          <a:p>
            <a:endParaRPr lang="en-US" dirty="0"/>
          </a:p>
        </p:txBody>
      </p:sp>
      <p:sp>
        <p:nvSpPr>
          <p:cNvPr id="169" name="Text Placeholder 168">
            <a:extLst>
              <a:ext uri="{FF2B5EF4-FFF2-40B4-BE49-F238E27FC236}">
                <a16:creationId xmlns:a16="http://schemas.microsoft.com/office/drawing/2014/main" id="{E6485011-0171-47C9-9AE9-9C5D11768C54}"/>
              </a:ext>
            </a:extLst>
          </p:cNvPr>
          <p:cNvSpPr>
            <a:spLocks noGrp="1"/>
          </p:cNvSpPr>
          <p:nvPr>
            <p:ph type="body" sz="quarter" idx="75"/>
          </p:nvPr>
        </p:nvSpPr>
        <p:spPr>
          <a:xfrm>
            <a:off x="18952032" y="12447894"/>
            <a:ext cx="5669280" cy="750359"/>
          </a:xfrm>
        </p:spPr>
        <p:txBody>
          <a:bodyPr/>
          <a:lstStyle/>
          <a:p>
            <a:r>
              <a:rPr lang="en-US" dirty="0"/>
              <a:t>Optional Subtitle</a:t>
            </a:r>
          </a:p>
          <a:p>
            <a:endParaRPr lang="en-US" dirty="0"/>
          </a:p>
        </p:txBody>
      </p:sp>
      <p:sp>
        <p:nvSpPr>
          <p:cNvPr id="775" name="Picture Placeholder 774">
            <a:extLst>
              <a:ext uri="{FF2B5EF4-FFF2-40B4-BE49-F238E27FC236}">
                <a16:creationId xmlns:a16="http://schemas.microsoft.com/office/drawing/2014/main" id="{4FE9E6DE-9B51-4F2D-92CA-2F69BFFC570B}"/>
              </a:ext>
            </a:extLst>
          </p:cNvPr>
          <p:cNvSpPr>
            <a:spLocks noGrp="1"/>
          </p:cNvSpPr>
          <p:nvPr>
            <p:ph type="pic" sz="quarter" idx="76"/>
          </p:nvPr>
        </p:nvSpPr>
        <p:spPr/>
      </p:sp>
      <p:sp>
        <p:nvSpPr>
          <p:cNvPr id="776" name="SmartArt Placeholder 775">
            <a:extLst>
              <a:ext uri="{FF2B5EF4-FFF2-40B4-BE49-F238E27FC236}">
                <a16:creationId xmlns:a16="http://schemas.microsoft.com/office/drawing/2014/main" id="{4B68368B-23E9-43B8-8739-6BE6A736362F}"/>
              </a:ext>
            </a:extLst>
          </p:cNvPr>
          <p:cNvSpPr>
            <a:spLocks noGrp="1"/>
          </p:cNvSpPr>
          <p:nvPr>
            <p:ph type="dgm" sz="quarter" idx="77"/>
          </p:nvPr>
        </p:nvSpPr>
        <p:spPr/>
      </p:sp>
      <p:sp>
        <p:nvSpPr>
          <p:cNvPr id="172" name="Text Placeholder 171">
            <a:extLst>
              <a:ext uri="{FF2B5EF4-FFF2-40B4-BE49-F238E27FC236}">
                <a16:creationId xmlns:a16="http://schemas.microsoft.com/office/drawing/2014/main" id="{F56AE1F4-0304-4668-8E21-BD161665DC88}"/>
              </a:ext>
            </a:extLst>
          </p:cNvPr>
          <p:cNvSpPr>
            <a:spLocks noGrp="1"/>
          </p:cNvSpPr>
          <p:nvPr>
            <p:ph type="body" sz="quarter" idx="78"/>
          </p:nvPr>
        </p:nvSpPr>
        <p:spPr>
          <a:xfrm>
            <a:off x="12082344" y="11969094"/>
            <a:ext cx="5669280" cy="750359"/>
          </a:xfrm>
        </p:spPr>
        <p:txBody>
          <a:bodyPr/>
          <a:lstStyle/>
          <a:p>
            <a:r>
              <a:rPr lang="en-US" dirty="0"/>
              <a:t>Image title goes here</a:t>
            </a:r>
          </a:p>
          <a:p>
            <a:endParaRPr lang="en-US" dirty="0"/>
          </a:p>
        </p:txBody>
      </p:sp>
      <p:sp>
        <p:nvSpPr>
          <p:cNvPr id="173" name="Text Placeholder 172">
            <a:extLst>
              <a:ext uri="{FF2B5EF4-FFF2-40B4-BE49-F238E27FC236}">
                <a16:creationId xmlns:a16="http://schemas.microsoft.com/office/drawing/2014/main" id="{5437EC74-5B71-47DE-926A-73DC3FD28798}"/>
              </a:ext>
            </a:extLst>
          </p:cNvPr>
          <p:cNvSpPr>
            <a:spLocks noGrp="1"/>
          </p:cNvSpPr>
          <p:nvPr>
            <p:ph type="body" sz="quarter" idx="79"/>
          </p:nvPr>
        </p:nvSpPr>
        <p:spPr>
          <a:xfrm>
            <a:off x="12082344" y="12447894"/>
            <a:ext cx="5669280" cy="750359"/>
          </a:xfrm>
        </p:spPr>
        <p:txBody>
          <a:bodyPr/>
          <a:lstStyle/>
          <a:p>
            <a:r>
              <a:rPr lang="en-US" dirty="0"/>
              <a:t>Optional Subtitle</a:t>
            </a:r>
          </a:p>
          <a:p>
            <a:endParaRPr lang="en-US" dirty="0"/>
          </a:p>
        </p:txBody>
      </p:sp>
      <p:sp>
        <p:nvSpPr>
          <p:cNvPr id="777" name="Picture Placeholder 776">
            <a:extLst>
              <a:ext uri="{FF2B5EF4-FFF2-40B4-BE49-F238E27FC236}">
                <a16:creationId xmlns:a16="http://schemas.microsoft.com/office/drawing/2014/main" id="{A9ED6359-D05E-4769-9A60-94631777FAC8}"/>
              </a:ext>
            </a:extLst>
          </p:cNvPr>
          <p:cNvSpPr>
            <a:spLocks noGrp="1"/>
          </p:cNvSpPr>
          <p:nvPr>
            <p:ph type="pic" sz="quarter" idx="80"/>
          </p:nvPr>
        </p:nvSpPr>
        <p:spPr/>
      </p:sp>
      <p:sp>
        <p:nvSpPr>
          <p:cNvPr id="778" name="SmartArt Placeholder 777">
            <a:extLst>
              <a:ext uri="{FF2B5EF4-FFF2-40B4-BE49-F238E27FC236}">
                <a16:creationId xmlns:a16="http://schemas.microsoft.com/office/drawing/2014/main" id="{4B1A8560-A47F-4300-9CA8-87F109D420A7}"/>
              </a:ext>
            </a:extLst>
          </p:cNvPr>
          <p:cNvSpPr>
            <a:spLocks noGrp="1"/>
          </p:cNvSpPr>
          <p:nvPr>
            <p:ph type="dgm" sz="quarter" idx="81"/>
          </p:nvPr>
        </p:nvSpPr>
        <p:spPr/>
      </p:sp>
      <p:sp>
        <p:nvSpPr>
          <p:cNvPr id="176" name="Text Placeholder 175">
            <a:extLst>
              <a:ext uri="{FF2B5EF4-FFF2-40B4-BE49-F238E27FC236}">
                <a16:creationId xmlns:a16="http://schemas.microsoft.com/office/drawing/2014/main" id="{BEE2BA43-67E9-4294-A2A8-20DA15A2D3C2}"/>
              </a:ext>
            </a:extLst>
          </p:cNvPr>
          <p:cNvSpPr>
            <a:spLocks noGrp="1"/>
          </p:cNvSpPr>
          <p:nvPr>
            <p:ph type="body" sz="quarter" idx="82"/>
          </p:nvPr>
        </p:nvSpPr>
        <p:spPr>
          <a:xfrm>
            <a:off x="25816650" y="11969094"/>
            <a:ext cx="5669280" cy="750359"/>
          </a:xfrm>
        </p:spPr>
        <p:txBody>
          <a:bodyPr/>
          <a:lstStyle/>
          <a:p>
            <a:r>
              <a:rPr lang="en-US" dirty="0"/>
              <a:t>Image title goes here</a:t>
            </a:r>
          </a:p>
          <a:p>
            <a:endParaRPr lang="en-US" dirty="0"/>
          </a:p>
        </p:txBody>
      </p:sp>
      <p:sp>
        <p:nvSpPr>
          <p:cNvPr id="177" name="Text Placeholder 176">
            <a:extLst>
              <a:ext uri="{FF2B5EF4-FFF2-40B4-BE49-F238E27FC236}">
                <a16:creationId xmlns:a16="http://schemas.microsoft.com/office/drawing/2014/main" id="{E4F6E5C9-EE80-496D-8845-66AD60F6DCE3}"/>
              </a:ext>
            </a:extLst>
          </p:cNvPr>
          <p:cNvSpPr>
            <a:spLocks noGrp="1"/>
          </p:cNvSpPr>
          <p:nvPr>
            <p:ph type="body" sz="quarter" idx="83"/>
          </p:nvPr>
        </p:nvSpPr>
        <p:spPr>
          <a:xfrm>
            <a:off x="25816650" y="12447894"/>
            <a:ext cx="5669280" cy="750359"/>
          </a:xfrm>
        </p:spPr>
        <p:txBody>
          <a:bodyPr/>
          <a:lstStyle/>
          <a:p>
            <a:r>
              <a:rPr lang="en-US" dirty="0"/>
              <a:t>Optional Subtitle</a:t>
            </a:r>
          </a:p>
          <a:p>
            <a:endParaRPr lang="en-US" dirty="0"/>
          </a:p>
        </p:txBody>
      </p:sp>
      <p:sp>
        <p:nvSpPr>
          <p:cNvPr id="80" name="Rectangle 79">
            <a:extLst>
              <a:ext uri="{FF2B5EF4-FFF2-40B4-BE49-F238E27FC236}">
                <a16:creationId xmlns:a16="http://schemas.microsoft.com/office/drawing/2014/main" id="{54FF3ECB-9DEC-4CBD-A74C-0A5719CFDFA2}"/>
              </a:ext>
            </a:extLst>
          </p:cNvPr>
          <p:cNvSpPr/>
          <p:nvPr/>
        </p:nvSpPr>
        <p:spPr>
          <a:xfrm>
            <a:off x="1373646" y="5002212"/>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1" name="Rectangle 80">
            <a:extLst>
              <a:ext uri="{FF2B5EF4-FFF2-40B4-BE49-F238E27FC236}">
                <a16:creationId xmlns:a16="http://schemas.microsoft.com/office/drawing/2014/main" id="{2E2F0E91-ADEA-426A-BF26-BFD304E92B93}"/>
              </a:ext>
            </a:extLst>
          </p:cNvPr>
          <p:cNvSpPr/>
          <p:nvPr/>
        </p:nvSpPr>
        <p:spPr>
          <a:xfrm>
            <a:off x="8238061" y="5002212"/>
            <a:ext cx="6348944"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2" name="Rectangle 81">
            <a:extLst>
              <a:ext uri="{FF2B5EF4-FFF2-40B4-BE49-F238E27FC236}">
                <a16:creationId xmlns:a16="http://schemas.microsoft.com/office/drawing/2014/main" id="{54EC5036-BE8F-45F4-B81B-8FE1B0F739E8}"/>
              </a:ext>
            </a:extLst>
          </p:cNvPr>
          <p:cNvSpPr/>
          <p:nvPr/>
        </p:nvSpPr>
        <p:spPr>
          <a:xfrm>
            <a:off x="15098540" y="5002213"/>
            <a:ext cx="6350775" cy="6056312"/>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3" name="Rectangle 82">
            <a:extLst>
              <a:ext uri="{FF2B5EF4-FFF2-40B4-BE49-F238E27FC236}">
                <a16:creationId xmlns:a16="http://schemas.microsoft.com/office/drawing/2014/main" id="{54999518-185E-4D74-B31C-685A303969C1}"/>
              </a:ext>
            </a:extLst>
          </p:cNvPr>
          <p:cNvSpPr/>
          <p:nvPr/>
        </p:nvSpPr>
        <p:spPr>
          <a:xfrm>
            <a:off x="21964052" y="5002212"/>
            <a:ext cx="6333728" cy="6058329"/>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4" name="Rectangle 83">
            <a:extLst>
              <a:ext uri="{FF2B5EF4-FFF2-40B4-BE49-F238E27FC236}">
                <a16:creationId xmlns:a16="http://schemas.microsoft.com/office/drawing/2014/main" id="{1BC4852F-73A5-4D85-865D-2FE6DA8CDA8A}"/>
              </a:ext>
            </a:extLst>
          </p:cNvPr>
          <p:cNvSpPr/>
          <p:nvPr/>
        </p:nvSpPr>
        <p:spPr>
          <a:xfrm>
            <a:off x="28817090" y="5002212"/>
            <a:ext cx="6344836" cy="605631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6" name="Rectangle 85">
            <a:extLst>
              <a:ext uri="{FF2B5EF4-FFF2-40B4-BE49-F238E27FC236}">
                <a16:creationId xmlns:a16="http://schemas.microsoft.com/office/drawing/2014/main" id="{4DB9A0C6-3631-4BA4-B543-7BC8288A1301}"/>
              </a:ext>
            </a:extLst>
          </p:cNvPr>
          <p:cNvSpPr/>
          <p:nvPr/>
        </p:nvSpPr>
        <p:spPr>
          <a:xfrm>
            <a:off x="4757098" y="11602580"/>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7" name="Rectangle 86">
            <a:extLst>
              <a:ext uri="{FF2B5EF4-FFF2-40B4-BE49-F238E27FC236}">
                <a16:creationId xmlns:a16="http://schemas.microsoft.com/office/drawing/2014/main" id="{C72E82AB-DC06-433B-9539-4D4150D0140E}"/>
              </a:ext>
            </a:extLst>
          </p:cNvPr>
          <p:cNvSpPr/>
          <p:nvPr/>
        </p:nvSpPr>
        <p:spPr>
          <a:xfrm>
            <a:off x="11640999" y="11602580"/>
            <a:ext cx="6355082"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8" name="Rectangle 87">
            <a:extLst>
              <a:ext uri="{FF2B5EF4-FFF2-40B4-BE49-F238E27FC236}">
                <a16:creationId xmlns:a16="http://schemas.microsoft.com/office/drawing/2014/main" id="{1BBEA94F-6BED-4B05-8713-8C28A3C6AA04}"/>
              </a:ext>
            </a:extLst>
          </p:cNvPr>
          <p:cNvSpPr/>
          <p:nvPr/>
        </p:nvSpPr>
        <p:spPr>
          <a:xfrm>
            <a:off x="18534133" y="11602580"/>
            <a:ext cx="6347635"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9" name="Rectangle 88">
            <a:extLst>
              <a:ext uri="{FF2B5EF4-FFF2-40B4-BE49-F238E27FC236}">
                <a16:creationId xmlns:a16="http://schemas.microsoft.com/office/drawing/2014/main" id="{AF9AB384-E3DF-452C-9473-6292A2B56419}"/>
              </a:ext>
            </a:extLst>
          </p:cNvPr>
          <p:cNvSpPr/>
          <p:nvPr/>
        </p:nvSpPr>
        <p:spPr>
          <a:xfrm>
            <a:off x="25411394" y="11602580"/>
            <a:ext cx="6347635"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117537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10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68" name="Picture Placeholder 367">
            <a:extLst>
              <a:ext uri="{FF2B5EF4-FFF2-40B4-BE49-F238E27FC236}">
                <a16:creationId xmlns:a16="http://schemas.microsoft.com/office/drawing/2014/main" id="{C66FB6C0-38FD-4CC4-B4B0-6F35A40ED80B}"/>
              </a:ext>
            </a:extLst>
          </p:cNvPr>
          <p:cNvSpPr>
            <a:spLocks noGrp="1"/>
          </p:cNvSpPr>
          <p:nvPr>
            <p:ph type="pic" sz="quarter" idx="11"/>
          </p:nvPr>
        </p:nvSpPr>
        <p:spPr/>
      </p:sp>
      <p:sp>
        <p:nvSpPr>
          <p:cNvPr id="369" name="SmartArt Placeholder 368">
            <a:extLst>
              <a:ext uri="{FF2B5EF4-FFF2-40B4-BE49-F238E27FC236}">
                <a16:creationId xmlns:a16="http://schemas.microsoft.com/office/drawing/2014/main" id="{E1BB3286-BAF9-44F9-8933-27BF7C5EC293}"/>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566928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819501"/>
            <a:ext cx="5669280" cy="750359"/>
          </a:xfrm>
        </p:spPr>
        <p:txBody>
          <a:bodyPr/>
          <a:lstStyle/>
          <a:p>
            <a:r>
              <a:rPr lang="en-US" dirty="0"/>
              <a:t>Optional Subtitle</a:t>
            </a:r>
          </a:p>
        </p:txBody>
      </p:sp>
      <p:sp>
        <p:nvSpPr>
          <p:cNvPr id="370" name="Picture Placeholder 369">
            <a:extLst>
              <a:ext uri="{FF2B5EF4-FFF2-40B4-BE49-F238E27FC236}">
                <a16:creationId xmlns:a16="http://schemas.microsoft.com/office/drawing/2014/main" id="{4919BC38-0575-4E6A-81D8-07064FAEAFF6}"/>
              </a:ext>
            </a:extLst>
          </p:cNvPr>
          <p:cNvSpPr>
            <a:spLocks noGrp="1"/>
          </p:cNvSpPr>
          <p:nvPr>
            <p:ph type="pic" sz="quarter" idx="36"/>
          </p:nvPr>
        </p:nvSpPr>
        <p:spPr/>
      </p:sp>
      <p:sp>
        <p:nvSpPr>
          <p:cNvPr id="371" name="SmartArt Placeholder 370">
            <a:extLst>
              <a:ext uri="{FF2B5EF4-FFF2-40B4-BE49-F238E27FC236}">
                <a16:creationId xmlns:a16="http://schemas.microsoft.com/office/drawing/2014/main" id="{CE064243-1991-445E-AEAD-C7B6DFEAE029}"/>
              </a:ext>
            </a:extLst>
          </p:cNvPr>
          <p:cNvSpPr>
            <a:spLocks noGrp="1"/>
          </p:cNvSpPr>
          <p:nvPr>
            <p:ph type="dgm" sz="quarter" idx="3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38"/>
          </p:nvPr>
        </p:nvSpPr>
        <p:spPr>
          <a:xfrm>
            <a:off x="29209470" y="5372232"/>
            <a:ext cx="5669280" cy="750359"/>
          </a:xfrm>
        </p:spPr>
        <p:txBody>
          <a:bodyPr/>
          <a:lstStyle/>
          <a:p>
            <a:r>
              <a:rPr lang="en-US" dirty="0"/>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39"/>
          </p:nvPr>
        </p:nvSpPr>
        <p:spPr>
          <a:xfrm>
            <a:off x="29209470" y="5819501"/>
            <a:ext cx="5669280" cy="750359"/>
          </a:xfrm>
        </p:spPr>
        <p:txBody>
          <a:bodyPr/>
          <a:lstStyle/>
          <a:p>
            <a:r>
              <a:rPr lang="en-US" dirty="0"/>
              <a:t>Optional Subtitle</a:t>
            </a:r>
          </a:p>
        </p:txBody>
      </p:sp>
      <p:sp>
        <p:nvSpPr>
          <p:cNvPr id="372" name="Picture Placeholder 371">
            <a:extLst>
              <a:ext uri="{FF2B5EF4-FFF2-40B4-BE49-F238E27FC236}">
                <a16:creationId xmlns:a16="http://schemas.microsoft.com/office/drawing/2014/main" id="{A7AAE343-DE96-49AE-8DE6-146C33B15BB3}"/>
              </a:ext>
            </a:extLst>
          </p:cNvPr>
          <p:cNvSpPr>
            <a:spLocks noGrp="1"/>
          </p:cNvSpPr>
          <p:nvPr>
            <p:ph type="pic" sz="quarter" idx="40"/>
          </p:nvPr>
        </p:nvSpPr>
        <p:spPr/>
      </p:sp>
      <p:sp>
        <p:nvSpPr>
          <p:cNvPr id="373" name="SmartArt Placeholder 372">
            <a:extLst>
              <a:ext uri="{FF2B5EF4-FFF2-40B4-BE49-F238E27FC236}">
                <a16:creationId xmlns:a16="http://schemas.microsoft.com/office/drawing/2014/main" id="{ADE7B7BF-64FD-4848-B160-B2C20F68706A}"/>
              </a:ext>
            </a:extLst>
          </p:cNvPr>
          <p:cNvSpPr>
            <a:spLocks noGrp="1"/>
          </p:cNvSpPr>
          <p:nvPr>
            <p:ph type="dgm" sz="quarter" idx="41"/>
          </p:nvPr>
        </p:nvSpPr>
        <p:spPr/>
      </p:sp>
      <p:sp>
        <p:nvSpPr>
          <p:cNvPr id="156" name="Text Placeholder 155">
            <a:extLst>
              <a:ext uri="{FF2B5EF4-FFF2-40B4-BE49-F238E27FC236}">
                <a16:creationId xmlns:a16="http://schemas.microsoft.com/office/drawing/2014/main" id="{15DB0977-2F8C-4870-9905-3BB08D49DEB3}"/>
              </a:ext>
            </a:extLst>
          </p:cNvPr>
          <p:cNvSpPr>
            <a:spLocks noGrp="1"/>
          </p:cNvSpPr>
          <p:nvPr>
            <p:ph type="body" sz="quarter" idx="42"/>
          </p:nvPr>
        </p:nvSpPr>
        <p:spPr>
          <a:xfrm>
            <a:off x="15515006" y="5372232"/>
            <a:ext cx="5669280" cy="750359"/>
          </a:xfrm>
        </p:spPr>
        <p:txBody>
          <a:bodyPr/>
          <a:lstStyle/>
          <a:p>
            <a:r>
              <a:rPr lang="en-US" dirty="0"/>
              <a:t>Image title goes here</a:t>
            </a:r>
          </a:p>
          <a:p>
            <a:endParaRPr lang="en-US" dirty="0"/>
          </a:p>
        </p:txBody>
      </p:sp>
      <p:sp>
        <p:nvSpPr>
          <p:cNvPr id="157" name="Text Placeholder 156">
            <a:extLst>
              <a:ext uri="{FF2B5EF4-FFF2-40B4-BE49-F238E27FC236}">
                <a16:creationId xmlns:a16="http://schemas.microsoft.com/office/drawing/2014/main" id="{2C81BB54-9D67-4D09-9157-C24F74B55AB3}"/>
              </a:ext>
            </a:extLst>
          </p:cNvPr>
          <p:cNvSpPr>
            <a:spLocks noGrp="1"/>
          </p:cNvSpPr>
          <p:nvPr>
            <p:ph type="body" sz="quarter" idx="43"/>
          </p:nvPr>
        </p:nvSpPr>
        <p:spPr>
          <a:xfrm>
            <a:off x="15515006" y="5819501"/>
            <a:ext cx="5669280" cy="750359"/>
          </a:xfrm>
        </p:spPr>
        <p:txBody>
          <a:bodyPr/>
          <a:lstStyle/>
          <a:p>
            <a:r>
              <a:rPr lang="en-US" dirty="0"/>
              <a:t>Optional Subtitle</a:t>
            </a:r>
          </a:p>
          <a:p>
            <a:endParaRPr lang="en-US" dirty="0"/>
          </a:p>
        </p:txBody>
      </p:sp>
      <p:sp>
        <p:nvSpPr>
          <p:cNvPr id="374" name="Picture Placeholder 373">
            <a:extLst>
              <a:ext uri="{FF2B5EF4-FFF2-40B4-BE49-F238E27FC236}">
                <a16:creationId xmlns:a16="http://schemas.microsoft.com/office/drawing/2014/main" id="{7B580FE6-AF01-466E-B4C2-D5165846ADF8}"/>
              </a:ext>
            </a:extLst>
          </p:cNvPr>
          <p:cNvSpPr>
            <a:spLocks noGrp="1"/>
          </p:cNvSpPr>
          <p:nvPr>
            <p:ph type="pic" sz="quarter" idx="44"/>
          </p:nvPr>
        </p:nvSpPr>
        <p:spPr/>
      </p:sp>
      <p:sp>
        <p:nvSpPr>
          <p:cNvPr id="375" name="SmartArt Placeholder 374">
            <a:extLst>
              <a:ext uri="{FF2B5EF4-FFF2-40B4-BE49-F238E27FC236}">
                <a16:creationId xmlns:a16="http://schemas.microsoft.com/office/drawing/2014/main" id="{7FC241EC-B6DA-4B9C-87EF-064095D94622}"/>
              </a:ext>
            </a:extLst>
          </p:cNvPr>
          <p:cNvSpPr>
            <a:spLocks noGrp="1"/>
          </p:cNvSpPr>
          <p:nvPr>
            <p:ph type="dgm" sz="quarter" idx="45"/>
          </p:nvPr>
        </p:nvSpPr>
        <p:spPr/>
      </p:sp>
      <p:sp>
        <p:nvSpPr>
          <p:cNvPr id="160" name="Text Placeholder 159">
            <a:extLst>
              <a:ext uri="{FF2B5EF4-FFF2-40B4-BE49-F238E27FC236}">
                <a16:creationId xmlns:a16="http://schemas.microsoft.com/office/drawing/2014/main" id="{9B7BA1BC-0E5D-4B74-8EB9-33DB37F1C241}"/>
              </a:ext>
            </a:extLst>
          </p:cNvPr>
          <p:cNvSpPr>
            <a:spLocks noGrp="1"/>
          </p:cNvSpPr>
          <p:nvPr>
            <p:ph type="body" sz="quarter" idx="46"/>
          </p:nvPr>
        </p:nvSpPr>
        <p:spPr>
          <a:xfrm>
            <a:off x="8686030" y="5372232"/>
            <a:ext cx="5669280" cy="750359"/>
          </a:xfrm>
        </p:spPr>
        <p:txBody>
          <a:bodyPr/>
          <a:lstStyle/>
          <a:p>
            <a:r>
              <a:rPr lang="en-US" dirty="0"/>
              <a:t>Image title goes here</a:t>
            </a:r>
          </a:p>
          <a:p>
            <a:endParaRPr lang="en-US" dirty="0"/>
          </a:p>
        </p:txBody>
      </p:sp>
      <p:sp>
        <p:nvSpPr>
          <p:cNvPr id="161" name="Text Placeholder 160">
            <a:extLst>
              <a:ext uri="{FF2B5EF4-FFF2-40B4-BE49-F238E27FC236}">
                <a16:creationId xmlns:a16="http://schemas.microsoft.com/office/drawing/2014/main" id="{DB95B5A4-36DD-46D4-BD1B-8E390D5685D2}"/>
              </a:ext>
            </a:extLst>
          </p:cNvPr>
          <p:cNvSpPr>
            <a:spLocks noGrp="1"/>
          </p:cNvSpPr>
          <p:nvPr>
            <p:ph type="body" sz="quarter" idx="47"/>
          </p:nvPr>
        </p:nvSpPr>
        <p:spPr>
          <a:xfrm>
            <a:off x="8686030" y="5819501"/>
            <a:ext cx="5669280" cy="750359"/>
          </a:xfrm>
        </p:spPr>
        <p:txBody>
          <a:bodyPr/>
          <a:lstStyle/>
          <a:p>
            <a:r>
              <a:rPr lang="en-US" dirty="0"/>
              <a:t>Optional Subtitle</a:t>
            </a:r>
          </a:p>
          <a:p>
            <a:endParaRPr lang="en-US" dirty="0"/>
          </a:p>
        </p:txBody>
      </p:sp>
      <p:sp>
        <p:nvSpPr>
          <p:cNvPr id="376" name="Picture Placeholder 375">
            <a:extLst>
              <a:ext uri="{FF2B5EF4-FFF2-40B4-BE49-F238E27FC236}">
                <a16:creationId xmlns:a16="http://schemas.microsoft.com/office/drawing/2014/main" id="{AA4DA7F7-888F-41A1-942F-1897C9B46C82}"/>
              </a:ext>
            </a:extLst>
          </p:cNvPr>
          <p:cNvSpPr>
            <a:spLocks noGrp="1"/>
          </p:cNvSpPr>
          <p:nvPr>
            <p:ph type="pic" sz="quarter" idx="48"/>
          </p:nvPr>
        </p:nvSpPr>
        <p:spPr/>
      </p:sp>
      <p:sp>
        <p:nvSpPr>
          <p:cNvPr id="377" name="SmartArt Placeholder 376">
            <a:extLst>
              <a:ext uri="{FF2B5EF4-FFF2-40B4-BE49-F238E27FC236}">
                <a16:creationId xmlns:a16="http://schemas.microsoft.com/office/drawing/2014/main" id="{9F825D31-8F82-412D-8B51-5599B8BF3228}"/>
              </a:ext>
            </a:extLst>
          </p:cNvPr>
          <p:cNvSpPr>
            <a:spLocks noGrp="1"/>
          </p:cNvSpPr>
          <p:nvPr>
            <p:ph type="dgm" sz="quarter" idx="49"/>
          </p:nvPr>
        </p:nvSpPr>
        <p:spPr/>
      </p:sp>
      <p:sp>
        <p:nvSpPr>
          <p:cNvPr id="164" name="Text Placeholder 163">
            <a:extLst>
              <a:ext uri="{FF2B5EF4-FFF2-40B4-BE49-F238E27FC236}">
                <a16:creationId xmlns:a16="http://schemas.microsoft.com/office/drawing/2014/main" id="{E48401A3-62AC-4AD9-909A-DD143092470E}"/>
              </a:ext>
            </a:extLst>
          </p:cNvPr>
          <p:cNvSpPr>
            <a:spLocks noGrp="1"/>
          </p:cNvSpPr>
          <p:nvPr>
            <p:ph type="body" sz="quarter" idx="50"/>
          </p:nvPr>
        </p:nvSpPr>
        <p:spPr>
          <a:xfrm>
            <a:off x="22343982" y="5372232"/>
            <a:ext cx="5669280" cy="750359"/>
          </a:xfrm>
        </p:spPr>
        <p:txBody>
          <a:bodyPr/>
          <a:lstStyle/>
          <a:p>
            <a:r>
              <a:rPr lang="en-US" dirty="0"/>
              <a:t>Image title goes here</a:t>
            </a:r>
          </a:p>
          <a:p>
            <a:endParaRPr lang="en-US" dirty="0"/>
          </a:p>
        </p:txBody>
      </p:sp>
      <p:sp>
        <p:nvSpPr>
          <p:cNvPr id="165" name="Text Placeholder 164">
            <a:extLst>
              <a:ext uri="{FF2B5EF4-FFF2-40B4-BE49-F238E27FC236}">
                <a16:creationId xmlns:a16="http://schemas.microsoft.com/office/drawing/2014/main" id="{1CFED1E1-69CE-46EC-A7B7-D72846FB7F95}"/>
              </a:ext>
            </a:extLst>
          </p:cNvPr>
          <p:cNvSpPr>
            <a:spLocks noGrp="1"/>
          </p:cNvSpPr>
          <p:nvPr>
            <p:ph type="body" sz="quarter" idx="51"/>
          </p:nvPr>
        </p:nvSpPr>
        <p:spPr>
          <a:xfrm>
            <a:off x="22343982" y="5819501"/>
            <a:ext cx="5669280" cy="750359"/>
          </a:xfrm>
        </p:spPr>
        <p:txBody>
          <a:bodyPr/>
          <a:lstStyle/>
          <a:p>
            <a:r>
              <a:rPr lang="en-US" dirty="0"/>
              <a:t>Optional Subtitle</a:t>
            </a:r>
          </a:p>
          <a:p>
            <a:endParaRPr lang="en-US" dirty="0"/>
          </a:p>
        </p:txBody>
      </p:sp>
      <p:sp>
        <p:nvSpPr>
          <p:cNvPr id="378" name="Picture Placeholder 377">
            <a:extLst>
              <a:ext uri="{FF2B5EF4-FFF2-40B4-BE49-F238E27FC236}">
                <a16:creationId xmlns:a16="http://schemas.microsoft.com/office/drawing/2014/main" id="{2879340E-4FED-45C5-AF67-BDBA97B54D64}"/>
              </a:ext>
            </a:extLst>
          </p:cNvPr>
          <p:cNvSpPr>
            <a:spLocks noGrp="1"/>
          </p:cNvSpPr>
          <p:nvPr>
            <p:ph type="pic" sz="quarter" idx="72"/>
          </p:nvPr>
        </p:nvSpPr>
        <p:spPr/>
      </p:sp>
      <p:sp>
        <p:nvSpPr>
          <p:cNvPr id="379" name="SmartArt Placeholder 378">
            <a:extLst>
              <a:ext uri="{FF2B5EF4-FFF2-40B4-BE49-F238E27FC236}">
                <a16:creationId xmlns:a16="http://schemas.microsoft.com/office/drawing/2014/main" id="{50821BF5-16D3-4FF7-9FB9-52D6CF11F416}"/>
              </a:ext>
            </a:extLst>
          </p:cNvPr>
          <p:cNvSpPr>
            <a:spLocks noGrp="1"/>
          </p:cNvSpPr>
          <p:nvPr>
            <p:ph type="dgm" sz="quarter" idx="73"/>
          </p:nvPr>
        </p:nvSpPr>
        <p:spPr/>
      </p:sp>
      <p:sp>
        <p:nvSpPr>
          <p:cNvPr id="168" name="Text Placeholder 167">
            <a:extLst>
              <a:ext uri="{FF2B5EF4-FFF2-40B4-BE49-F238E27FC236}">
                <a16:creationId xmlns:a16="http://schemas.microsoft.com/office/drawing/2014/main" id="{3E210A1C-6303-4A49-8B9A-EF9DD4EEDDEA}"/>
              </a:ext>
            </a:extLst>
          </p:cNvPr>
          <p:cNvSpPr>
            <a:spLocks noGrp="1"/>
          </p:cNvSpPr>
          <p:nvPr>
            <p:ph type="body" sz="quarter" idx="74"/>
          </p:nvPr>
        </p:nvSpPr>
        <p:spPr>
          <a:xfrm>
            <a:off x="1827366" y="11969094"/>
            <a:ext cx="5669280" cy="750359"/>
          </a:xfrm>
        </p:spPr>
        <p:txBody>
          <a:bodyPr/>
          <a:lstStyle/>
          <a:p>
            <a:r>
              <a:rPr lang="en-US" dirty="0"/>
              <a:t>Image title goes here</a:t>
            </a:r>
          </a:p>
          <a:p>
            <a:endParaRPr lang="en-US" dirty="0"/>
          </a:p>
        </p:txBody>
      </p:sp>
      <p:sp>
        <p:nvSpPr>
          <p:cNvPr id="169" name="Text Placeholder 168">
            <a:extLst>
              <a:ext uri="{FF2B5EF4-FFF2-40B4-BE49-F238E27FC236}">
                <a16:creationId xmlns:a16="http://schemas.microsoft.com/office/drawing/2014/main" id="{B1BCC913-B1EB-4656-A7DD-3EE2DAF3771C}"/>
              </a:ext>
            </a:extLst>
          </p:cNvPr>
          <p:cNvSpPr>
            <a:spLocks noGrp="1"/>
          </p:cNvSpPr>
          <p:nvPr>
            <p:ph type="body" sz="quarter" idx="75"/>
          </p:nvPr>
        </p:nvSpPr>
        <p:spPr>
          <a:xfrm>
            <a:off x="1827366" y="12416363"/>
            <a:ext cx="5669280" cy="750359"/>
          </a:xfrm>
        </p:spPr>
        <p:txBody>
          <a:bodyPr/>
          <a:lstStyle/>
          <a:p>
            <a:r>
              <a:rPr lang="en-US" dirty="0"/>
              <a:t>Optional Subtitle</a:t>
            </a:r>
          </a:p>
          <a:p>
            <a:endParaRPr lang="en-US" dirty="0"/>
          </a:p>
        </p:txBody>
      </p:sp>
      <p:sp>
        <p:nvSpPr>
          <p:cNvPr id="380" name="Picture Placeholder 379">
            <a:extLst>
              <a:ext uri="{FF2B5EF4-FFF2-40B4-BE49-F238E27FC236}">
                <a16:creationId xmlns:a16="http://schemas.microsoft.com/office/drawing/2014/main" id="{7B045549-C6C8-4C81-8704-6F6702D710C1}"/>
              </a:ext>
            </a:extLst>
          </p:cNvPr>
          <p:cNvSpPr>
            <a:spLocks noGrp="1"/>
          </p:cNvSpPr>
          <p:nvPr>
            <p:ph type="pic" sz="quarter" idx="76"/>
          </p:nvPr>
        </p:nvSpPr>
        <p:spPr/>
      </p:sp>
      <p:sp>
        <p:nvSpPr>
          <p:cNvPr id="381" name="SmartArt Placeholder 380">
            <a:extLst>
              <a:ext uri="{FF2B5EF4-FFF2-40B4-BE49-F238E27FC236}">
                <a16:creationId xmlns:a16="http://schemas.microsoft.com/office/drawing/2014/main" id="{1A3327C8-4ADF-46CC-8AC7-8F35D7EB2102}"/>
              </a:ext>
            </a:extLst>
          </p:cNvPr>
          <p:cNvSpPr>
            <a:spLocks noGrp="1"/>
          </p:cNvSpPr>
          <p:nvPr>
            <p:ph type="dgm" sz="quarter" idx="77"/>
          </p:nvPr>
        </p:nvSpPr>
        <p:spPr/>
      </p:sp>
      <p:sp>
        <p:nvSpPr>
          <p:cNvPr id="172" name="Text Placeholder 171">
            <a:extLst>
              <a:ext uri="{FF2B5EF4-FFF2-40B4-BE49-F238E27FC236}">
                <a16:creationId xmlns:a16="http://schemas.microsoft.com/office/drawing/2014/main" id="{79F5D6F3-C001-403F-9DA7-DB3D713CF84E}"/>
              </a:ext>
            </a:extLst>
          </p:cNvPr>
          <p:cNvSpPr>
            <a:spLocks noGrp="1"/>
          </p:cNvSpPr>
          <p:nvPr>
            <p:ph type="body" sz="quarter" idx="78"/>
          </p:nvPr>
        </p:nvSpPr>
        <p:spPr>
          <a:xfrm>
            <a:off x="29209470" y="11969094"/>
            <a:ext cx="5669280" cy="750359"/>
          </a:xfrm>
        </p:spPr>
        <p:txBody>
          <a:bodyPr/>
          <a:lstStyle/>
          <a:p>
            <a:r>
              <a:rPr lang="en-US" dirty="0"/>
              <a:t>Image title goes here</a:t>
            </a:r>
          </a:p>
          <a:p>
            <a:endParaRPr lang="en-US" dirty="0"/>
          </a:p>
        </p:txBody>
      </p:sp>
      <p:sp>
        <p:nvSpPr>
          <p:cNvPr id="173" name="Text Placeholder 172">
            <a:extLst>
              <a:ext uri="{FF2B5EF4-FFF2-40B4-BE49-F238E27FC236}">
                <a16:creationId xmlns:a16="http://schemas.microsoft.com/office/drawing/2014/main" id="{3C8EA7C0-8A7A-4EEF-A8D3-D763411DA54D}"/>
              </a:ext>
            </a:extLst>
          </p:cNvPr>
          <p:cNvSpPr>
            <a:spLocks noGrp="1"/>
          </p:cNvSpPr>
          <p:nvPr>
            <p:ph type="body" sz="quarter" idx="79"/>
          </p:nvPr>
        </p:nvSpPr>
        <p:spPr>
          <a:xfrm>
            <a:off x="29209470" y="12416363"/>
            <a:ext cx="5669280" cy="750359"/>
          </a:xfrm>
        </p:spPr>
        <p:txBody>
          <a:bodyPr/>
          <a:lstStyle/>
          <a:p>
            <a:r>
              <a:rPr lang="en-US" dirty="0"/>
              <a:t>Optional Subtitle</a:t>
            </a:r>
          </a:p>
          <a:p>
            <a:endParaRPr lang="en-US" dirty="0"/>
          </a:p>
        </p:txBody>
      </p:sp>
      <p:sp>
        <p:nvSpPr>
          <p:cNvPr id="382" name="Picture Placeholder 381">
            <a:extLst>
              <a:ext uri="{FF2B5EF4-FFF2-40B4-BE49-F238E27FC236}">
                <a16:creationId xmlns:a16="http://schemas.microsoft.com/office/drawing/2014/main" id="{721A402C-CC1C-4976-905B-AEBA4716F4F7}"/>
              </a:ext>
            </a:extLst>
          </p:cNvPr>
          <p:cNvSpPr>
            <a:spLocks noGrp="1"/>
          </p:cNvSpPr>
          <p:nvPr>
            <p:ph type="pic" sz="quarter" idx="80"/>
          </p:nvPr>
        </p:nvSpPr>
        <p:spPr/>
      </p:sp>
      <p:sp>
        <p:nvSpPr>
          <p:cNvPr id="128" name="SmartArt Placeholder 127">
            <a:extLst>
              <a:ext uri="{FF2B5EF4-FFF2-40B4-BE49-F238E27FC236}">
                <a16:creationId xmlns:a16="http://schemas.microsoft.com/office/drawing/2014/main" id="{6C7DFE8D-B1A4-4FF1-AC71-E340160A2EA5}"/>
              </a:ext>
            </a:extLst>
          </p:cNvPr>
          <p:cNvSpPr>
            <a:spLocks noGrp="1"/>
          </p:cNvSpPr>
          <p:nvPr>
            <p:ph type="dgm" sz="quarter" idx="81"/>
          </p:nvPr>
        </p:nvSpPr>
        <p:spPr/>
      </p:sp>
      <p:sp>
        <p:nvSpPr>
          <p:cNvPr id="176" name="Text Placeholder 175">
            <a:extLst>
              <a:ext uri="{FF2B5EF4-FFF2-40B4-BE49-F238E27FC236}">
                <a16:creationId xmlns:a16="http://schemas.microsoft.com/office/drawing/2014/main" id="{E92A49FC-CE4E-4DBC-BA64-208BECA3FC26}"/>
              </a:ext>
            </a:extLst>
          </p:cNvPr>
          <p:cNvSpPr>
            <a:spLocks noGrp="1"/>
          </p:cNvSpPr>
          <p:nvPr>
            <p:ph type="body" sz="quarter" idx="82"/>
          </p:nvPr>
        </p:nvSpPr>
        <p:spPr>
          <a:xfrm>
            <a:off x="15515006" y="11969094"/>
            <a:ext cx="5669280" cy="750359"/>
          </a:xfrm>
        </p:spPr>
        <p:txBody>
          <a:bodyPr/>
          <a:lstStyle/>
          <a:p>
            <a:r>
              <a:rPr lang="en-US" dirty="0"/>
              <a:t>Image title goes here</a:t>
            </a:r>
          </a:p>
          <a:p>
            <a:endParaRPr lang="en-US" dirty="0"/>
          </a:p>
        </p:txBody>
      </p:sp>
      <p:sp>
        <p:nvSpPr>
          <p:cNvPr id="177" name="Text Placeholder 176">
            <a:extLst>
              <a:ext uri="{FF2B5EF4-FFF2-40B4-BE49-F238E27FC236}">
                <a16:creationId xmlns:a16="http://schemas.microsoft.com/office/drawing/2014/main" id="{A94DBD6D-F780-484B-A9F3-0339C2C8F16A}"/>
              </a:ext>
            </a:extLst>
          </p:cNvPr>
          <p:cNvSpPr>
            <a:spLocks noGrp="1"/>
          </p:cNvSpPr>
          <p:nvPr>
            <p:ph type="body" sz="quarter" idx="83"/>
          </p:nvPr>
        </p:nvSpPr>
        <p:spPr>
          <a:xfrm>
            <a:off x="15515006" y="12416363"/>
            <a:ext cx="5669280" cy="750359"/>
          </a:xfrm>
        </p:spPr>
        <p:txBody>
          <a:bodyPr/>
          <a:lstStyle/>
          <a:p>
            <a:r>
              <a:rPr lang="en-US" dirty="0"/>
              <a:t>Optional Subtitle</a:t>
            </a:r>
          </a:p>
          <a:p>
            <a:endParaRPr lang="en-US" dirty="0"/>
          </a:p>
        </p:txBody>
      </p:sp>
      <p:sp>
        <p:nvSpPr>
          <p:cNvPr id="129" name="Picture Placeholder 128">
            <a:extLst>
              <a:ext uri="{FF2B5EF4-FFF2-40B4-BE49-F238E27FC236}">
                <a16:creationId xmlns:a16="http://schemas.microsoft.com/office/drawing/2014/main" id="{DC7810E5-8315-4F91-9DDD-ADDAC0833A12}"/>
              </a:ext>
            </a:extLst>
          </p:cNvPr>
          <p:cNvSpPr>
            <a:spLocks noGrp="1"/>
          </p:cNvSpPr>
          <p:nvPr>
            <p:ph type="pic" sz="quarter" idx="84"/>
          </p:nvPr>
        </p:nvSpPr>
        <p:spPr/>
      </p:sp>
      <p:sp>
        <p:nvSpPr>
          <p:cNvPr id="130" name="SmartArt Placeholder 129">
            <a:extLst>
              <a:ext uri="{FF2B5EF4-FFF2-40B4-BE49-F238E27FC236}">
                <a16:creationId xmlns:a16="http://schemas.microsoft.com/office/drawing/2014/main" id="{84CB808A-9805-4390-9C96-5F4442B0AF8D}"/>
              </a:ext>
            </a:extLst>
          </p:cNvPr>
          <p:cNvSpPr>
            <a:spLocks noGrp="1"/>
          </p:cNvSpPr>
          <p:nvPr>
            <p:ph type="dgm" sz="quarter" idx="85"/>
          </p:nvPr>
        </p:nvSpPr>
        <p:spPr/>
      </p:sp>
      <p:sp>
        <p:nvSpPr>
          <p:cNvPr id="180" name="Text Placeholder 179">
            <a:extLst>
              <a:ext uri="{FF2B5EF4-FFF2-40B4-BE49-F238E27FC236}">
                <a16:creationId xmlns:a16="http://schemas.microsoft.com/office/drawing/2014/main" id="{9D494CD1-4B6C-4437-8739-F631786CFE37}"/>
              </a:ext>
            </a:extLst>
          </p:cNvPr>
          <p:cNvSpPr>
            <a:spLocks noGrp="1"/>
          </p:cNvSpPr>
          <p:nvPr>
            <p:ph type="body" sz="quarter" idx="86"/>
          </p:nvPr>
        </p:nvSpPr>
        <p:spPr>
          <a:xfrm>
            <a:off x="8686030" y="11969094"/>
            <a:ext cx="5669280" cy="750359"/>
          </a:xfrm>
        </p:spPr>
        <p:txBody>
          <a:bodyPr/>
          <a:lstStyle/>
          <a:p>
            <a:r>
              <a:rPr lang="en-US" dirty="0"/>
              <a:t>Image title goes here</a:t>
            </a:r>
          </a:p>
          <a:p>
            <a:endParaRPr lang="en-US" dirty="0"/>
          </a:p>
        </p:txBody>
      </p:sp>
      <p:sp>
        <p:nvSpPr>
          <p:cNvPr id="181" name="Text Placeholder 180">
            <a:extLst>
              <a:ext uri="{FF2B5EF4-FFF2-40B4-BE49-F238E27FC236}">
                <a16:creationId xmlns:a16="http://schemas.microsoft.com/office/drawing/2014/main" id="{5044E6A4-8BC2-4554-8C91-9D599F6E0D20}"/>
              </a:ext>
            </a:extLst>
          </p:cNvPr>
          <p:cNvSpPr>
            <a:spLocks noGrp="1"/>
          </p:cNvSpPr>
          <p:nvPr>
            <p:ph type="body" sz="quarter" idx="87"/>
          </p:nvPr>
        </p:nvSpPr>
        <p:spPr>
          <a:xfrm>
            <a:off x="8686030" y="12416363"/>
            <a:ext cx="5669280" cy="750359"/>
          </a:xfrm>
        </p:spPr>
        <p:txBody>
          <a:bodyPr/>
          <a:lstStyle/>
          <a:p>
            <a:r>
              <a:rPr lang="en-US" dirty="0"/>
              <a:t>Optional Subtitle</a:t>
            </a:r>
          </a:p>
          <a:p>
            <a:endParaRPr lang="en-US" dirty="0"/>
          </a:p>
        </p:txBody>
      </p:sp>
      <p:sp>
        <p:nvSpPr>
          <p:cNvPr id="131" name="Picture Placeholder 130">
            <a:extLst>
              <a:ext uri="{FF2B5EF4-FFF2-40B4-BE49-F238E27FC236}">
                <a16:creationId xmlns:a16="http://schemas.microsoft.com/office/drawing/2014/main" id="{B68A8C3E-24C1-4EE4-980B-B506AF4254C4}"/>
              </a:ext>
            </a:extLst>
          </p:cNvPr>
          <p:cNvSpPr>
            <a:spLocks noGrp="1"/>
          </p:cNvSpPr>
          <p:nvPr>
            <p:ph type="pic" sz="quarter" idx="88"/>
          </p:nvPr>
        </p:nvSpPr>
        <p:spPr/>
      </p:sp>
      <p:sp>
        <p:nvSpPr>
          <p:cNvPr id="132" name="SmartArt Placeholder 131">
            <a:extLst>
              <a:ext uri="{FF2B5EF4-FFF2-40B4-BE49-F238E27FC236}">
                <a16:creationId xmlns:a16="http://schemas.microsoft.com/office/drawing/2014/main" id="{045DC1C8-EC86-4978-8F57-3A8BEF5AF3A7}"/>
              </a:ext>
            </a:extLst>
          </p:cNvPr>
          <p:cNvSpPr>
            <a:spLocks noGrp="1"/>
          </p:cNvSpPr>
          <p:nvPr>
            <p:ph type="dgm" sz="quarter" idx="89"/>
          </p:nvPr>
        </p:nvSpPr>
        <p:spPr/>
      </p:sp>
      <p:sp>
        <p:nvSpPr>
          <p:cNvPr id="184" name="Text Placeholder 183">
            <a:extLst>
              <a:ext uri="{FF2B5EF4-FFF2-40B4-BE49-F238E27FC236}">
                <a16:creationId xmlns:a16="http://schemas.microsoft.com/office/drawing/2014/main" id="{9CAD6E62-4462-4D26-A602-9E2ACE06BD4E}"/>
              </a:ext>
            </a:extLst>
          </p:cNvPr>
          <p:cNvSpPr>
            <a:spLocks noGrp="1"/>
          </p:cNvSpPr>
          <p:nvPr>
            <p:ph type="body" sz="quarter" idx="90"/>
          </p:nvPr>
        </p:nvSpPr>
        <p:spPr>
          <a:xfrm>
            <a:off x="22343982" y="11969094"/>
            <a:ext cx="5669280" cy="750359"/>
          </a:xfrm>
        </p:spPr>
        <p:txBody>
          <a:bodyPr/>
          <a:lstStyle/>
          <a:p>
            <a:r>
              <a:rPr lang="en-US" dirty="0"/>
              <a:t>Image title goes here</a:t>
            </a:r>
          </a:p>
          <a:p>
            <a:endParaRPr lang="en-US" dirty="0"/>
          </a:p>
        </p:txBody>
      </p:sp>
      <p:sp>
        <p:nvSpPr>
          <p:cNvPr id="185" name="Text Placeholder 184">
            <a:extLst>
              <a:ext uri="{FF2B5EF4-FFF2-40B4-BE49-F238E27FC236}">
                <a16:creationId xmlns:a16="http://schemas.microsoft.com/office/drawing/2014/main" id="{D7652890-205C-4F21-BB2D-5D07B095C703}"/>
              </a:ext>
            </a:extLst>
          </p:cNvPr>
          <p:cNvSpPr>
            <a:spLocks noGrp="1"/>
          </p:cNvSpPr>
          <p:nvPr>
            <p:ph type="body" sz="quarter" idx="91"/>
          </p:nvPr>
        </p:nvSpPr>
        <p:spPr>
          <a:xfrm>
            <a:off x="22343982" y="12416363"/>
            <a:ext cx="5669280" cy="750359"/>
          </a:xfrm>
        </p:spPr>
        <p:txBody>
          <a:bodyPr/>
          <a:lstStyle/>
          <a:p>
            <a:r>
              <a:rPr lang="en-US" dirty="0"/>
              <a:t>Optional Subtitle</a:t>
            </a:r>
          </a:p>
          <a:p>
            <a:endParaRPr lang="en-US" dirty="0"/>
          </a:p>
        </p:txBody>
      </p:sp>
      <p:sp>
        <p:nvSpPr>
          <p:cNvPr id="264" name="Rectangle 263">
            <a:extLst>
              <a:ext uri="{FF2B5EF4-FFF2-40B4-BE49-F238E27FC236}">
                <a16:creationId xmlns:a16="http://schemas.microsoft.com/office/drawing/2014/main" id="{70182E7D-8DB1-4733-90C7-CAC697826F5A}"/>
              </a:ext>
            </a:extLst>
          </p:cNvPr>
          <p:cNvSpPr/>
          <p:nvPr/>
        </p:nvSpPr>
        <p:spPr>
          <a:xfrm>
            <a:off x="1373646" y="5002212"/>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5" name="Rectangle 264">
            <a:extLst>
              <a:ext uri="{FF2B5EF4-FFF2-40B4-BE49-F238E27FC236}">
                <a16:creationId xmlns:a16="http://schemas.microsoft.com/office/drawing/2014/main" id="{45B0815E-CD89-43F2-A91B-71F9DC9F00C7}"/>
              </a:ext>
            </a:extLst>
          </p:cNvPr>
          <p:cNvSpPr/>
          <p:nvPr/>
        </p:nvSpPr>
        <p:spPr>
          <a:xfrm>
            <a:off x="8238061" y="5002212"/>
            <a:ext cx="6348944"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6" name="Rectangle 265">
            <a:extLst>
              <a:ext uri="{FF2B5EF4-FFF2-40B4-BE49-F238E27FC236}">
                <a16:creationId xmlns:a16="http://schemas.microsoft.com/office/drawing/2014/main" id="{5A476168-8EFF-4B33-8447-968AAC828427}"/>
              </a:ext>
            </a:extLst>
          </p:cNvPr>
          <p:cNvSpPr/>
          <p:nvPr/>
        </p:nvSpPr>
        <p:spPr>
          <a:xfrm>
            <a:off x="15098540" y="5002213"/>
            <a:ext cx="6350775" cy="6056312"/>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7" name="Rectangle 266">
            <a:extLst>
              <a:ext uri="{FF2B5EF4-FFF2-40B4-BE49-F238E27FC236}">
                <a16:creationId xmlns:a16="http://schemas.microsoft.com/office/drawing/2014/main" id="{008E0EA0-9D69-4184-924D-BC2562A5611D}"/>
              </a:ext>
            </a:extLst>
          </p:cNvPr>
          <p:cNvSpPr/>
          <p:nvPr/>
        </p:nvSpPr>
        <p:spPr>
          <a:xfrm>
            <a:off x="21964052" y="5002212"/>
            <a:ext cx="6333728" cy="6058329"/>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8" name="Rectangle 267">
            <a:extLst>
              <a:ext uri="{FF2B5EF4-FFF2-40B4-BE49-F238E27FC236}">
                <a16:creationId xmlns:a16="http://schemas.microsoft.com/office/drawing/2014/main" id="{94C3428E-7AC4-40BF-B6B8-39DE3CC08C81}"/>
              </a:ext>
            </a:extLst>
          </p:cNvPr>
          <p:cNvSpPr/>
          <p:nvPr/>
        </p:nvSpPr>
        <p:spPr>
          <a:xfrm>
            <a:off x="28817090" y="5002212"/>
            <a:ext cx="6344836" cy="605631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4" name="Rectangle 273">
            <a:extLst>
              <a:ext uri="{FF2B5EF4-FFF2-40B4-BE49-F238E27FC236}">
                <a16:creationId xmlns:a16="http://schemas.microsoft.com/office/drawing/2014/main" id="{357C267F-53F7-48B3-B7A9-6529949100BB}"/>
              </a:ext>
            </a:extLst>
          </p:cNvPr>
          <p:cNvSpPr/>
          <p:nvPr/>
        </p:nvSpPr>
        <p:spPr>
          <a:xfrm>
            <a:off x="1373646" y="11583377"/>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5" name="Rectangle 274">
            <a:extLst>
              <a:ext uri="{FF2B5EF4-FFF2-40B4-BE49-F238E27FC236}">
                <a16:creationId xmlns:a16="http://schemas.microsoft.com/office/drawing/2014/main" id="{45C1E90B-18A3-483D-B77C-0F9AF291A861}"/>
              </a:ext>
            </a:extLst>
          </p:cNvPr>
          <p:cNvSpPr/>
          <p:nvPr/>
        </p:nvSpPr>
        <p:spPr>
          <a:xfrm>
            <a:off x="8238061" y="11583377"/>
            <a:ext cx="6348944"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6" name="Rectangle 275">
            <a:extLst>
              <a:ext uri="{FF2B5EF4-FFF2-40B4-BE49-F238E27FC236}">
                <a16:creationId xmlns:a16="http://schemas.microsoft.com/office/drawing/2014/main" id="{1DD34BF9-70E6-4FEF-B7E6-C216740C151C}"/>
              </a:ext>
            </a:extLst>
          </p:cNvPr>
          <p:cNvSpPr/>
          <p:nvPr/>
        </p:nvSpPr>
        <p:spPr>
          <a:xfrm>
            <a:off x="15098540" y="11593198"/>
            <a:ext cx="6350775" cy="6056312"/>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7" name="Rectangle 276">
            <a:extLst>
              <a:ext uri="{FF2B5EF4-FFF2-40B4-BE49-F238E27FC236}">
                <a16:creationId xmlns:a16="http://schemas.microsoft.com/office/drawing/2014/main" id="{A3583B81-8996-45B7-ADE3-A0DF1B5A366C}"/>
              </a:ext>
            </a:extLst>
          </p:cNvPr>
          <p:cNvSpPr/>
          <p:nvPr/>
        </p:nvSpPr>
        <p:spPr>
          <a:xfrm>
            <a:off x="21964052" y="11591181"/>
            <a:ext cx="6333728" cy="6058329"/>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8" name="Rectangle 277">
            <a:extLst>
              <a:ext uri="{FF2B5EF4-FFF2-40B4-BE49-F238E27FC236}">
                <a16:creationId xmlns:a16="http://schemas.microsoft.com/office/drawing/2014/main" id="{E1BBC697-7C24-4FE5-997A-59F9752258CB}"/>
              </a:ext>
            </a:extLst>
          </p:cNvPr>
          <p:cNvSpPr/>
          <p:nvPr/>
        </p:nvSpPr>
        <p:spPr>
          <a:xfrm>
            <a:off x="28817090" y="11593197"/>
            <a:ext cx="6344836" cy="605631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043281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2833582364"/>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endParaRPr lang="en-US" sz="8000" b="0" dirty="0">
                        <a:solidFill>
                          <a:schemeClr val="tx2">
                            <a:lumMod val="75000"/>
                          </a:schemeClr>
                        </a:solidFill>
                        <a:latin typeface="Trebuchet MS" panose="020B0603020202020204" pitchFamily="34" charset="0"/>
                      </a:endParaRP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endParaRPr lang="en-US" sz="4400" dirty="0">
                        <a:solidFill>
                          <a:schemeClr val="tx1"/>
                        </a:solidFill>
                        <a:latin typeface="Trebuchet MS" panose="020B0603020202020204" pitchFamily="34" charset="0"/>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Baseline implementation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10508681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18845784" y="5852161"/>
            <a:ext cx="15215616" cy="1874520"/>
          </a:xfrm>
        </p:spPr>
        <p:txBody>
          <a:bodyPr/>
          <a:lstStyle/>
          <a:p>
            <a:r>
              <a:rPr lang="en-US" dirty="0"/>
              <a:t>Title goes here</a:t>
            </a:r>
          </a:p>
        </p:txBody>
      </p:sp>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0"/>
          </p:nvPr>
        </p:nvSpPr>
        <p:spPr>
          <a:xfrm>
            <a:off x="18845784" y="7699248"/>
            <a:ext cx="15215616" cy="1408176"/>
          </a:xfrm>
        </p:spPr>
        <p:txBody>
          <a:bodyPr/>
          <a:lstStyle/>
          <a:p>
            <a:r>
              <a:rPr lang="en-US" dirty="0"/>
              <a:t>Optional Subtitle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1"/>
          </p:nvPr>
        </p:nvSpPr>
        <p:spPr>
          <a:xfrm>
            <a:off x="18845786" y="9052559"/>
            <a:ext cx="15215616" cy="9478329"/>
          </a:xfrm>
        </p:spPr>
        <p:txBody>
          <a:bodyPr/>
          <a:lstStyle/>
          <a:p>
            <a:r>
              <a:rPr lang="en-US" dirty="0"/>
              <a:t>Text goes here</a:t>
            </a:r>
          </a:p>
          <a:p>
            <a:r>
              <a:rPr lang="en-US" dirty="0"/>
              <a:t>Text goes here</a:t>
            </a:r>
          </a:p>
          <a:p>
            <a:r>
              <a:rPr lang="en-US" dirty="0"/>
              <a:t>Text goes here</a:t>
            </a:r>
          </a:p>
        </p:txBody>
      </p:sp>
      <p:sp>
        <p:nvSpPr>
          <p:cNvPr id="13" name="Picture Placeholder 12">
            <a:extLst>
              <a:ext uri="{FF2B5EF4-FFF2-40B4-BE49-F238E27FC236}">
                <a16:creationId xmlns:a16="http://schemas.microsoft.com/office/drawing/2014/main" id="{5BFECFF2-43AB-407A-AE8B-DCC4740B67FF}"/>
              </a:ext>
            </a:extLst>
          </p:cNvPr>
          <p:cNvSpPr>
            <a:spLocks noGrp="1"/>
          </p:cNvSpPr>
          <p:nvPr>
            <p:ph type="pic" sz="quarter" idx="12"/>
          </p:nvPr>
        </p:nvSpPr>
        <p:spPr/>
      </p:sp>
    </p:spTree>
    <p:extLst>
      <p:ext uri="{BB962C8B-B14F-4D97-AF65-F5344CB8AC3E}">
        <p14:creationId xmlns:p14="http://schemas.microsoft.com/office/powerpoint/2010/main" val="434352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18845784" y="6629401"/>
            <a:ext cx="15215616" cy="1874520"/>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1"/>
          </p:nvPr>
        </p:nvSpPr>
        <p:spPr>
          <a:xfrm>
            <a:off x="18845786" y="9052559"/>
            <a:ext cx="15215616" cy="9478329"/>
          </a:xfrm>
        </p:spPr>
        <p:txBody>
          <a:bodyPr/>
          <a:lstStyle/>
          <a:p>
            <a:r>
              <a:rPr lang="en-US" dirty="0"/>
              <a:t>Text goes here</a:t>
            </a:r>
          </a:p>
          <a:p>
            <a:r>
              <a:rPr lang="en-US" dirty="0"/>
              <a:t>Text goes here</a:t>
            </a:r>
          </a:p>
          <a:p>
            <a:r>
              <a:rPr lang="en-US" dirty="0"/>
              <a:t>Text goes here</a:t>
            </a:r>
          </a:p>
        </p:txBody>
      </p:sp>
      <p:sp>
        <p:nvSpPr>
          <p:cNvPr id="6" name="Picture Placeholder 5">
            <a:extLst>
              <a:ext uri="{FF2B5EF4-FFF2-40B4-BE49-F238E27FC236}">
                <a16:creationId xmlns:a16="http://schemas.microsoft.com/office/drawing/2014/main" id="{E4F38594-3F88-452B-9731-6C29E170EF0A}"/>
              </a:ext>
            </a:extLst>
          </p:cNvPr>
          <p:cNvSpPr>
            <a:spLocks noGrp="1"/>
          </p:cNvSpPr>
          <p:nvPr>
            <p:ph type="pic" sz="quarter" idx="12"/>
          </p:nvPr>
        </p:nvSpPr>
        <p:spPr/>
      </p:sp>
    </p:spTree>
    <p:extLst>
      <p:ext uri="{BB962C8B-B14F-4D97-AF65-F5344CB8AC3E}">
        <p14:creationId xmlns:p14="http://schemas.microsoft.com/office/powerpoint/2010/main" val="404556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4360985"/>
            <a:ext cx="15773400" cy="3365695"/>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
          </p:nvPr>
        </p:nvSpPr>
        <p:spPr>
          <a:xfrm>
            <a:off x="2514600" y="9052560"/>
            <a:ext cx="15773400" cy="9482328"/>
          </a:xfrm>
        </p:spPr>
        <p:txBody>
          <a:bodyPr/>
          <a:lstStyle/>
          <a:p>
            <a:r>
              <a:rPr lang="en-US" dirty="0"/>
              <a:t>Text goes here</a:t>
            </a:r>
          </a:p>
          <a:p>
            <a:r>
              <a:rPr lang="en-US" dirty="0"/>
              <a:t>Text goes here</a:t>
            </a:r>
          </a:p>
          <a:p>
            <a:r>
              <a:rPr lang="en-US" dirty="0"/>
              <a:t>Text goes here</a:t>
            </a:r>
          </a:p>
        </p:txBody>
      </p:sp>
      <p:sp>
        <p:nvSpPr>
          <p:cNvPr id="2" name="Text Placeholder 1">
            <a:extLst>
              <a:ext uri="{FF2B5EF4-FFF2-40B4-BE49-F238E27FC236}">
                <a16:creationId xmlns:a16="http://schemas.microsoft.com/office/drawing/2014/main" id="{26937B64-B0ED-45AB-83B9-3CB93B7CAF53}"/>
              </a:ext>
            </a:extLst>
          </p:cNvPr>
          <p:cNvSpPr>
            <a:spLocks noGrp="1"/>
          </p:cNvSpPr>
          <p:nvPr>
            <p:ph type="body" sz="quarter" idx="10"/>
          </p:nvPr>
        </p:nvSpPr>
        <p:spPr>
          <a:xfrm>
            <a:off x="2514600" y="7699248"/>
            <a:ext cx="15773400" cy="1408176"/>
          </a:xfrm>
        </p:spPr>
        <p:txBody>
          <a:bodyPr/>
          <a:lstStyle/>
          <a:p>
            <a:r>
              <a:rPr lang="en-US" dirty="0"/>
              <a:t>Optional Subtitle</a:t>
            </a:r>
          </a:p>
        </p:txBody>
      </p:sp>
      <p:sp>
        <p:nvSpPr>
          <p:cNvPr id="13" name="Picture Placeholder 12">
            <a:extLst>
              <a:ext uri="{FF2B5EF4-FFF2-40B4-BE49-F238E27FC236}">
                <a16:creationId xmlns:a16="http://schemas.microsoft.com/office/drawing/2014/main" id="{3F10EA02-5B3C-42C3-B594-2A42490DBAA8}"/>
              </a:ext>
            </a:extLst>
          </p:cNvPr>
          <p:cNvSpPr>
            <a:spLocks noGrp="1"/>
          </p:cNvSpPr>
          <p:nvPr>
            <p:ph type="pic" sz="quarter" idx="12"/>
          </p:nvPr>
        </p:nvSpPr>
        <p:spPr/>
      </p:sp>
    </p:spTree>
    <p:extLst>
      <p:ext uri="{BB962C8B-B14F-4D97-AF65-F5344CB8AC3E}">
        <p14:creationId xmlns:p14="http://schemas.microsoft.com/office/powerpoint/2010/main" val="976739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5134708"/>
            <a:ext cx="15773400" cy="3369212"/>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
          </p:nvPr>
        </p:nvSpPr>
        <p:spPr>
          <a:xfrm>
            <a:off x="2514600" y="9052560"/>
            <a:ext cx="15773400" cy="9482328"/>
          </a:xfrm>
        </p:spPr>
        <p:txBody>
          <a:bodyPr/>
          <a:lstStyle/>
          <a:p>
            <a:r>
              <a:rPr lang="en-US" dirty="0"/>
              <a:t>Text goes here</a:t>
            </a:r>
          </a:p>
          <a:p>
            <a:r>
              <a:rPr lang="en-US" dirty="0"/>
              <a:t>Text goes here</a:t>
            </a:r>
          </a:p>
          <a:p>
            <a:r>
              <a:rPr lang="en-US" dirty="0"/>
              <a:t>Text goes here</a:t>
            </a:r>
          </a:p>
        </p:txBody>
      </p:sp>
      <p:sp>
        <p:nvSpPr>
          <p:cNvPr id="5" name="Picture Placeholder 4">
            <a:extLst>
              <a:ext uri="{FF2B5EF4-FFF2-40B4-BE49-F238E27FC236}">
                <a16:creationId xmlns:a16="http://schemas.microsoft.com/office/drawing/2014/main" id="{E204656B-561A-440F-ACAE-C8985F4BA42E}"/>
              </a:ext>
            </a:extLst>
          </p:cNvPr>
          <p:cNvSpPr>
            <a:spLocks noGrp="1"/>
          </p:cNvSpPr>
          <p:nvPr>
            <p:ph type="pic" sz="quarter" idx="12"/>
          </p:nvPr>
        </p:nvSpPr>
        <p:spPr/>
      </p:sp>
    </p:spTree>
    <p:extLst>
      <p:ext uri="{BB962C8B-B14F-4D97-AF65-F5344CB8AC3E}">
        <p14:creationId xmlns:p14="http://schemas.microsoft.com/office/powerpoint/2010/main" val="1824342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6611815"/>
            <a:ext cx="15773400" cy="3812345"/>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type="body" sz="quarter" idx="10"/>
          </p:nvPr>
        </p:nvSpPr>
        <p:spPr>
          <a:xfrm>
            <a:off x="2514600" y="10396728"/>
            <a:ext cx="15773400" cy="1408176"/>
          </a:xfrm>
        </p:spPr>
        <p:txBody>
          <a:bodyPr/>
          <a:lstStyle/>
          <a:p>
            <a:r>
              <a:rPr lang="en-US" dirty="0"/>
              <a:t>Optional Subtitle</a:t>
            </a:r>
          </a:p>
        </p:txBody>
      </p:sp>
      <p:sp>
        <p:nvSpPr>
          <p:cNvPr id="4" name="Picture Placeholder 3">
            <a:extLst>
              <a:ext uri="{FF2B5EF4-FFF2-40B4-BE49-F238E27FC236}">
                <a16:creationId xmlns:a16="http://schemas.microsoft.com/office/drawing/2014/main" id="{5BF12E1B-62C5-49A8-85B3-036152493145}"/>
              </a:ext>
            </a:extLst>
          </p:cNvPr>
          <p:cNvSpPr>
            <a:spLocks noGrp="1"/>
          </p:cNvSpPr>
          <p:nvPr>
            <p:ph type="pic" sz="quarter" idx="12"/>
          </p:nvPr>
        </p:nvSpPr>
        <p:spPr/>
      </p:sp>
    </p:spTree>
    <p:extLst>
      <p:ext uri="{BB962C8B-B14F-4D97-AF65-F5344CB8AC3E}">
        <p14:creationId xmlns:p14="http://schemas.microsoft.com/office/powerpoint/2010/main" val="1238457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7623810"/>
            <a:ext cx="15773400" cy="5326380"/>
          </a:xfrm>
        </p:spPr>
        <p:txBody>
          <a:bodyPr/>
          <a:lstStyle/>
          <a:p>
            <a:r>
              <a:rPr lang="en-US" dirty="0"/>
              <a:t>Title goes here</a:t>
            </a:r>
          </a:p>
        </p:txBody>
      </p:sp>
      <p:sp>
        <p:nvSpPr>
          <p:cNvPr id="4" name="Picture Placeholder 3">
            <a:extLst>
              <a:ext uri="{FF2B5EF4-FFF2-40B4-BE49-F238E27FC236}">
                <a16:creationId xmlns:a16="http://schemas.microsoft.com/office/drawing/2014/main" id="{9F8F7B4E-A36C-42E8-907C-B3EBAF33D472}"/>
              </a:ext>
            </a:extLst>
          </p:cNvPr>
          <p:cNvSpPr>
            <a:spLocks noGrp="1"/>
          </p:cNvSpPr>
          <p:nvPr>
            <p:ph type="pic" sz="quarter" idx="12"/>
          </p:nvPr>
        </p:nvSpPr>
        <p:spPr/>
      </p:sp>
    </p:spTree>
    <p:extLst>
      <p:ext uri="{BB962C8B-B14F-4D97-AF65-F5344CB8AC3E}">
        <p14:creationId xmlns:p14="http://schemas.microsoft.com/office/powerpoint/2010/main" val="2208985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4360985"/>
            <a:ext cx="15773400" cy="3365695"/>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
          </p:nvPr>
        </p:nvSpPr>
        <p:spPr>
          <a:xfrm>
            <a:off x="2514600" y="9052560"/>
            <a:ext cx="15773400" cy="9482328"/>
          </a:xfrm>
        </p:spPr>
        <p:txBody>
          <a:bodyPr/>
          <a:lstStyle/>
          <a:p>
            <a:r>
              <a:rPr lang="en-US" dirty="0"/>
              <a:t>Text goes here</a:t>
            </a:r>
          </a:p>
          <a:p>
            <a:r>
              <a:rPr lang="en-US" dirty="0"/>
              <a:t>Text goes here</a:t>
            </a:r>
          </a:p>
          <a:p>
            <a:r>
              <a:rPr lang="en-US" dirty="0"/>
              <a:t>Text goes here</a:t>
            </a:r>
          </a:p>
        </p:txBody>
      </p:sp>
      <p:sp>
        <p:nvSpPr>
          <p:cNvPr id="2" name="Text Placeholder 1">
            <a:extLst>
              <a:ext uri="{FF2B5EF4-FFF2-40B4-BE49-F238E27FC236}">
                <a16:creationId xmlns:a16="http://schemas.microsoft.com/office/drawing/2014/main" id="{26937B64-B0ED-45AB-83B9-3CB93B7CAF53}"/>
              </a:ext>
            </a:extLst>
          </p:cNvPr>
          <p:cNvSpPr>
            <a:spLocks noGrp="1"/>
          </p:cNvSpPr>
          <p:nvPr>
            <p:ph type="body" sz="quarter" idx="10"/>
          </p:nvPr>
        </p:nvSpPr>
        <p:spPr>
          <a:xfrm>
            <a:off x="2514600" y="7699248"/>
            <a:ext cx="15773400" cy="1408176"/>
          </a:xfrm>
        </p:spPr>
        <p:txBody>
          <a:bodyPr/>
          <a:lstStyle/>
          <a:p>
            <a:r>
              <a:rPr lang="en-US" dirty="0"/>
              <a:t>Optional Subtitle</a:t>
            </a:r>
          </a:p>
        </p:txBody>
      </p:sp>
      <p:sp>
        <p:nvSpPr>
          <p:cNvPr id="10" name="Picture Placeholder 9">
            <a:extLst>
              <a:ext uri="{FF2B5EF4-FFF2-40B4-BE49-F238E27FC236}">
                <a16:creationId xmlns:a16="http://schemas.microsoft.com/office/drawing/2014/main" id="{5AA0D739-124A-4C9B-B038-5293EDDB0B38}"/>
              </a:ext>
            </a:extLst>
          </p:cNvPr>
          <p:cNvSpPr>
            <a:spLocks noGrp="1"/>
          </p:cNvSpPr>
          <p:nvPr>
            <p:ph type="pic" sz="quarter" idx="12"/>
          </p:nvPr>
        </p:nvSpPr>
        <p:spPr/>
      </p:sp>
      <p:sp>
        <p:nvSpPr>
          <p:cNvPr id="9" name="TextBox 8">
            <a:extLst>
              <a:ext uri="{FF2B5EF4-FFF2-40B4-BE49-F238E27FC236}">
                <a16:creationId xmlns:a16="http://schemas.microsoft.com/office/drawing/2014/main" id="{D15344DD-FAD2-49F1-8814-4074BAA2F4C6}"/>
              </a:ext>
            </a:extLst>
          </p:cNvPr>
          <p:cNvSpPr txBox="1"/>
          <p:nvPr/>
        </p:nvSpPr>
        <p:spPr>
          <a:xfrm>
            <a:off x="22448520" y="5839629"/>
            <a:ext cx="12070080" cy="88947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4400" dirty="0">
                <a:solidFill>
                  <a:schemeClr val="bg1"/>
                </a:solidFill>
                <a:latin typeface="Courier New" panose="02070309020205020404" pitchFamily="49" charset="0"/>
                <a:cs typeface="Courier New" panose="02070309020205020404" pitchFamily="49" charset="0"/>
              </a:rPr>
              <a:t>// Functions that do amazing things</a:t>
            </a:r>
          </a:p>
          <a:p>
            <a:r>
              <a:rPr lang="en-US" sz="4400" dirty="0">
                <a:solidFill>
                  <a:schemeClr val="bg1"/>
                </a:solidFill>
                <a:latin typeface="Courier New" panose="02070309020205020404" pitchFamily="49" charset="0"/>
                <a:cs typeface="Courier New" panose="02070309020205020404" pitchFamily="49" charset="0"/>
              </a:rPr>
              <a:t>// are totally worth presenting! </a:t>
            </a:r>
          </a:p>
          <a:p>
            <a:r>
              <a:rPr lang="en-US" sz="4400" dirty="0" err="1">
                <a:solidFill>
                  <a:schemeClr val="bg1"/>
                </a:solidFill>
                <a:latin typeface="Courier New" panose="02070309020205020404" pitchFamily="49" charset="0"/>
                <a:cs typeface="Courier New" panose="02070309020205020404" pitchFamily="49" charset="0"/>
              </a:rPr>
              <a:t>func</a:t>
            </a:r>
            <a:r>
              <a:rPr lang="en-US" sz="4400" dirty="0">
                <a:solidFill>
                  <a:schemeClr val="bg1"/>
                </a:solidFill>
                <a:latin typeface="Courier New" panose="02070309020205020404" pitchFamily="49" charset="0"/>
                <a:cs typeface="Courier New" panose="02070309020205020404" pitchFamily="49" charset="0"/>
              </a:rPr>
              <a:t> int code&lt;blah&gt; </a:t>
            </a:r>
          </a:p>
          <a:p>
            <a:r>
              <a:rPr lang="en-US" sz="4400" dirty="0">
                <a:solidFill>
                  <a:schemeClr val="bg1"/>
                </a:solidFill>
                <a:latin typeface="Courier New" panose="02070309020205020404" pitchFamily="49" charset="0"/>
                <a:cs typeface="Courier New" panose="02070309020205020404" pitchFamily="49" charset="0"/>
              </a:rPr>
              <a:t>{</a:t>
            </a:r>
          </a:p>
          <a:p>
            <a:r>
              <a:rPr lang="en-US" sz="4400" dirty="0">
                <a:solidFill>
                  <a:schemeClr val="bg1"/>
                </a:solidFill>
                <a:latin typeface="Courier New" panose="02070309020205020404" pitchFamily="49" charset="0"/>
                <a:cs typeface="Courier New" panose="02070309020205020404" pitchFamily="49" charset="0"/>
              </a:rPr>
              <a:t>	int </a:t>
            </a:r>
            <a:r>
              <a:rPr lang="en-US" sz="4400" dirty="0" err="1">
                <a:solidFill>
                  <a:schemeClr val="bg1"/>
                </a:solidFill>
                <a:latin typeface="Courier New" panose="02070309020205020404" pitchFamily="49" charset="0"/>
                <a:cs typeface="Courier New" panose="02070309020205020404" pitchFamily="49" charset="0"/>
              </a:rPr>
              <a:t>i</a:t>
            </a:r>
            <a:r>
              <a:rPr lang="en-US" sz="4400" dirty="0">
                <a:solidFill>
                  <a:schemeClr val="bg1"/>
                </a:solidFill>
                <a:latin typeface="Courier New" panose="02070309020205020404" pitchFamily="49" charset="0"/>
                <a:cs typeface="Courier New" panose="02070309020205020404" pitchFamily="49" charset="0"/>
              </a:rPr>
              <a:t> = 123;</a:t>
            </a:r>
          </a:p>
          <a:p>
            <a:endParaRPr lang="en-US" sz="4400" dirty="0">
              <a:solidFill>
                <a:schemeClr val="bg1"/>
              </a:solidFill>
              <a:latin typeface="Courier New" panose="02070309020205020404" pitchFamily="49" charset="0"/>
              <a:cs typeface="Courier New" panose="02070309020205020404" pitchFamily="49" charset="0"/>
            </a:endParaRPr>
          </a:p>
          <a:p>
            <a:r>
              <a:rPr lang="en-US" sz="4400" dirty="0">
                <a:solidFill>
                  <a:schemeClr val="bg1"/>
                </a:solidFill>
                <a:latin typeface="Courier New" panose="02070309020205020404" pitchFamily="49" charset="0"/>
                <a:cs typeface="Courier New" panose="02070309020205020404" pitchFamily="49" charset="0"/>
              </a:rPr>
              <a:t>	for (n=1; n&lt;x; n++) </a:t>
            </a:r>
          </a:p>
          <a:p>
            <a:r>
              <a:rPr lang="en-US" sz="4400" dirty="0">
                <a:solidFill>
                  <a:schemeClr val="bg1"/>
                </a:solidFill>
                <a:latin typeface="Courier New" panose="02070309020205020404" pitchFamily="49" charset="0"/>
                <a:cs typeface="Courier New" panose="02070309020205020404" pitchFamily="49" charset="0"/>
              </a:rPr>
              <a:t>	{</a:t>
            </a:r>
          </a:p>
          <a:p>
            <a:r>
              <a:rPr lang="en-US" sz="4400" dirty="0">
                <a:solidFill>
                  <a:schemeClr val="bg1"/>
                </a:solidFill>
                <a:latin typeface="Courier New" panose="02070309020205020404" pitchFamily="49" charset="0"/>
                <a:cs typeface="Courier New" panose="02070309020205020404" pitchFamily="49" charset="0"/>
              </a:rPr>
              <a:t>		</a:t>
            </a:r>
            <a:r>
              <a:rPr lang="en-US" sz="4400" dirty="0" err="1">
                <a:solidFill>
                  <a:schemeClr val="bg1"/>
                </a:solidFill>
                <a:latin typeface="Courier New" panose="02070309020205020404" pitchFamily="49" charset="0"/>
                <a:cs typeface="Courier New" panose="02070309020205020404" pitchFamily="49" charset="0"/>
              </a:rPr>
              <a:t>doSomethingCool</a:t>
            </a:r>
            <a:r>
              <a:rPr lang="en-US" sz="4400" dirty="0">
                <a:solidFill>
                  <a:schemeClr val="bg1"/>
                </a:solidFill>
                <a:latin typeface="Courier New" panose="02070309020205020404" pitchFamily="49" charset="0"/>
                <a:cs typeface="Courier New" panose="02070309020205020404" pitchFamily="49" charset="0"/>
              </a:rPr>
              <a:t>(</a:t>
            </a:r>
            <a:r>
              <a:rPr lang="en-US" sz="4400" dirty="0" err="1">
                <a:solidFill>
                  <a:schemeClr val="bg1"/>
                </a:solidFill>
                <a:latin typeface="Courier New" panose="02070309020205020404" pitchFamily="49" charset="0"/>
                <a:cs typeface="Courier New" panose="02070309020205020404" pitchFamily="49" charset="0"/>
              </a:rPr>
              <a:t>n,x</a:t>
            </a:r>
            <a:r>
              <a:rPr lang="en-US" sz="4400" dirty="0">
                <a:solidFill>
                  <a:schemeClr val="bg1"/>
                </a:solidFill>
                <a:latin typeface="Courier New" panose="02070309020205020404" pitchFamily="49" charset="0"/>
                <a:cs typeface="Courier New" panose="02070309020205020404" pitchFamily="49" charset="0"/>
              </a:rPr>
              <a:t>);</a:t>
            </a:r>
          </a:p>
          <a:p>
            <a:r>
              <a:rPr lang="en-US" sz="4400" dirty="0">
                <a:solidFill>
                  <a:schemeClr val="bg1"/>
                </a:solidFill>
                <a:latin typeface="Courier New" panose="02070309020205020404" pitchFamily="49" charset="0"/>
                <a:cs typeface="Courier New" panose="02070309020205020404" pitchFamily="49" charset="0"/>
              </a:rPr>
              <a:t>	}</a:t>
            </a:r>
          </a:p>
          <a:p>
            <a:endParaRPr lang="en-US" sz="4400" dirty="0">
              <a:solidFill>
                <a:schemeClr val="bg1"/>
              </a:solidFill>
              <a:latin typeface="Courier New" panose="02070309020205020404" pitchFamily="49" charset="0"/>
              <a:cs typeface="Courier New" panose="02070309020205020404" pitchFamily="49" charset="0"/>
            </a:endParaRPr>
          </a:p>
          <a:p>
            <a:r>
              <a:rPr lang="en-US" sz="4400" dirty="0">
                <a:solidFill>
                  <a:schemeClr val="bg1"/>
                </a:solidFill>
                <a:latin typeface="Courier New" panose="02070309020205020404" pitchFamily="49" charset="0"/>
                <a:cs typeface="Courier New" panose="02070309020205020404" pitchFamily="49" charset="0"/>
              </a:rPr>
              <a:t>	return 0;</a:t>
            </a:r>
          </a:p>
          <a:p>
            <a:r>
              <a:rPr lang="en-US" sz="44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096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6921305"/>
            <a:ext cx="15773400" cy="3365695"/>
          </a:xfrm>
        </p:spPr>
        <p:txBody>
          <a:bodyPr>
            <a:noAutofit/>
          </a:bodyPr>
          <a:lstStyle/>
          <a:p>
            <a:r>
              <a:rPr lang="en-US" sz="5300" dirty="0"/>
              <a:t>ANNOUNCING</a:t>
            </a:r>
            <a:br>
              <a:rPr lang="en-US" dirty="0"/>
            </a:br>
            <a:r>
              <a:rPr lang="en-US" b="0" dirty="0" err="1"/>
              <a:t>Xxxxxxxx</a:t>
            </a:r>
            <a:br>
              <a:rPr lang="en-US" b="0" dirty="0"/>
            </a:br>
            <a:r>
              <a:rPr lang="en-US" b="0" dirty="0" err="1"/>
              <a:t>xxxxxxxxxxxx</a:t>
            </a:r>
            <a:endParaRPr lang="en-US" b="0" dirty="0"/>
          </a:p>
        </p:txBody>
      </p:sp>
    </p:spTree>
    <p:extLst>
      <p:ext uri="{BB962C8B-B14F-4D97-AF65-F5344CB8AC3E}">
        <p14:creationId xmlns:p14="http://schemas.microsoft.com/office/powerpoint/2010/main" val="2540488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5FF5167-4C29-434B-9879-6212C812C4BB}"/>
              </a:ext>
            </a:extLst>
          </p:cNvPr>
          <p:cNvSpPr>
            <a:spLocks noGrp="1"/>
          </p:cNvSpPr>
          <p:nvPr>
            <p:ph type="body" sz="quarter" idx="10"/>
          </p:nvPr>
        </p:nvSpPr>
        <p:spPr>
          <a:xfrm>
            <a:off x="7634260" y="10771999"/>
            <a:ext cx="22733876" cy="5476186"/>
          </a:xfrm>
        </p:spPr>
        <p:txBody>
          <a:bodyPr/>
          <a:lstStyle/>
          <a:p>
            <a:r>
              <a:rPr lang="en-US" dirty="0"/>
              <a:t>This presentation is embargoed until [month, day], 20xx at </a:t>
            </a:r>
            <a:r>
              <a:rPr lang="en-US" dirty="0" err="1"/>
              <a:t>xx:xx</a:t>
            </a:r>
            <a:r>
              <a:rPr lang="en-US" dirty="0"/>
              <a:t> [time zone]</a:t>
            </a:r>
          </a:p>
          <a:p>
            <a:endParaRPr lang="en-US" dirty="0"/>
          </a:p>
        </p:txBody>
      </p:sp>
      <p:sp>
        <p:nvSpPr>
          <p:cNvPr id="5" name="Title 4">
            <a:extLst>
              <a:ext uri="{FF2B5EF4-FFF2-40B4-BE49-F238E27FC236}">
                <a16:creationId xmlns:a16="http://schemas.microsoft.com/office/drawing/2014/main" id="{817A4A24-228E-4933-9A1F-D5DAA1B07F2A}"/>
              </a:ext>
            </a:extLst>
          </p:cNvPr>
          <p:cNvSpPr>
            <a:spLocks noGrp="1"/>
          </p:cNvSpPr>
          <p:nvPr>
            <p:ph type="title"/>
          </p:nvPr>
        </p:nvSpPr>
        <p:spPr>
          <a:xfrm>
            <a:off x="7634260" y="9024760"/>
            <a:ext cx="22733877" cy="1754266"/>
          </a:xfrm>
        </p:spPr>
        <p:txBody>
          <a:bodyPr/>
          <a:lstStyle/>
          <a:p>
            <a:r>
              <a:rPr lang="en-US" dirty="0"/>
              <a:t>EMBARGO</a:t>
            </a:r>
          </a:p>
        </p:txBody>
      </p:sp>
    </p:spTree>
    <p:extLst>
      <p:ext uri="{BB962C8B-B14F-4D97-AF65-F5344CB8AC3E}">
        <p14:creationId xmlns:p14="http://schemas.microsoft.com/office/powerpoint/2010/main" val="320752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err="1"/>
              <a:t>EXample</a:t>
            </a:r>
            <a:r>
              <a:rPr lang="en-US" dirty="0"/>
              <a:t> slides</a:t>
            </a:r>
          </a:p>
        </p:txBody>
      </p:sp>
    </p:spTree>
    <p:extLst>
      <p:ext uri="{BB962C8B-B14F-4D97-AF65-F5344CB8AC3E}">
        <p14:creationId xmlns:p14="http://schemas.microsoft.com/office/powerpoint/2010/main" val="52975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4"/>
          <p:cNvSpPr/>
          <p:nvPr/>
        </p:nvSpPr>
        <p:spPr>
          <a:xfrm>
            <a:off x="20006909" y="0"/>
            <a:ext cx="16846062" cy="20574000"/>
          </a:xfrm>
          <a:prstGeom prst="rect">
            <a:avLst/>
          </a:prstGeom>
          <a:solidFill>
            <a:srgbClr val="F2F2F2"/>
          </a:solidFill>
          <a:ln>
            <a:noFill/>
          </a:ln>
        </p:spPr>
        <p:txBody>
          <a:bodyPr spcFirstLastPara="1" wrap="square" lIns="274276" tIns="137100" rIns="274276" bIns="137100" anchor="ctr" anchorCtr="0">
            <a:noAutofit/>
          </a:bodyPr>
          <a:lstStyle/>
          <a:p>
            <a:pPr algn="ctr" defTabSz="2743200">
              <a:lnSpc>
                <a:spcPct val="90000"/>
              </a:lnSpc>
              <a:buClr>
                <a:srgbClr val="000000"/>
              </a:buClr>
            </a:pPr>
            <a:endParaRPr sz="4000" kern="0">
              <a:solidFill>
                <a:srgbClr val="FFFFFF"/>
              </a:solidFill>
              <a:latin typeface="Trebuchet MS"/>
              <a:ea typeface="Trebuchet MS"/>
              <a:cs typeface="Trebuchet MS"/>
              <a:sym typeface="Trebuchet MS"/>
            </a:endParaRPr>
          </a:p>
        </p:txBody>
      </p:sp>
      <p:sp>
        <p:nvSpPr>
          <p:cNvPr id="1089" name="Google Shape;1089;p4"/>
          <p:cNvSpPr txBox="1">
            <a:spLocks noGrp="1"/>
          </p:cNvSpPr>
          <p:nvPr>
            <p:ph type="title"/>
          </p:nvPr>
        </p:nvSpPr>
        <p:spPr>
          <a:xfrm>
            <a:off x="1611563" y="3531940"/>
            <a:ext cx="18118378" cy="1551412"/>
          </a:xfrm>
          <a:prstGeom prst="rect">
            <a:avLst/>
          </a:prstGeom>
          <a:noFill/>
          <a:ln>
            <a:noFill/>
          </a:ln>
        </p:spPr>
        <p:txBody>
          <a:bodyPr spcFirstLastPara="1" wrap="square" lIns="274276" tIns="137100" rIns="274276" bIns="137100" anchor="b" anchorCtr="0">
            <a:noAutofit/>
          </a:bodyPr>
          <a:lstStyle/>
          <a:p>
            <a:pPr>
              <a:buClr>
                <a:srgbClr val="000000"/>
              </a:buClr>
              <a:buSzPts val="1400"/>
            </a:pPr>
            <a:r>
              <a:rPr lang="en-US" sz="8800" b="0">
                <a:solidFill>
                  <a:srgbClr val="333333"/>
                </a:solidFill>
                <a:latin typeface="Trebuchet MS"/>
                <a:ea typeface="Trebuchet MS"/>
                <a:cs typeface="Trebuchet MS"/>
                <a:sym typeface="Trebuchet MS"/>
              </a:rPr>
              <a:t>NVIDIA NEMO</a:t>
            </a:r>
            <a:endParaRPr sz="8800" b="0" cap="none">
              <a:solidFill>
                <a:srgbClr val="333333"/>
              </a:solidFill>
              <a:latin typeface="Trebuchet MS"/>
              <a:ea typeface="Trebuchet MS"/>
              <a:cs typeface="Trebuchet MS"/>
              <a:sym typeface="Trebuchet MS"/>
            </a:endParaRPr>
          </a:p>
        </p:txBody>
      </p:sp>
      <p:sp>
        <p:nvSpPr>
          <p:cNvPr id="1090" name="Google Shape;1090;p4"/>
          <p:cNvSpPr txBox="1">
            <a:spLocks noGrp="1"/>
          </p:cNvSpPr>
          <p:nvPr>
            <p:ph type="body" idx="1"/>
          </p:nvPr>
        </p:nvSpPr>
        <p:spPr>
          <a:xfrm>
            <a:off x="1525520" y="6034250"/>
            <a:ext cx="17551108" cy="10156372"/>
          </a:xfrm>
          <a:prstGeom prst="rect">
            <a:avLst/>
          </a:prstGeom>
          <a:noFill/>
          <a:ln>
            <a:noFill/>
          </a:ln>
        </p:spPr>
        <p:txBody>
          <a:bodyPr spcFirstLastPara="1" wrap="square" lIns="274276" tIns="137100" rIns="274276" bIns="137100" anchor="t" anchorCtr="0">
            <a:noAutofit/>
          </a:bodyPr>
          <a:lstStyle/>
          <a:p>
            <a:pPr marL="455296" indent="-455296">
              <a:spcBef>
                <a:spcPts val="0"/>
              </a:spcBef>
              <a:buSzPts val="1330"/>
            </a:pPr>
            <a:r>
              <a:rPr lang="en-US" sz="3990"/>
              <a:t>DL-Based Speech &amp; Language Understanding Models </a:t>
            </a:r>
            <a:endParaRPr/>
          </a:p>
          <a:p>
            <a:pPr marL="457156" indent="-457156">
              <a:buSzPts val="1330"/>
            </a:pPr>
            <a:r>
              <a:rPr lang="en-US" sz="3990"/>
              <a:t>Include Semantic Checking for Correct-by-Construction Architectures</a:t>
            </a:r>
            <a:endParaRPr/>
          </a:p>
          <a:p>
            <a:pPr marL="457156" indent="-457156">
              <a:buSzPts val="1330"/>
            </a:pPr>
            <a:r>
              <a:rPr lang="en-US" sz="3990"/>
              <a:t>Support Expanding Set of Languages:</a:t>
            </a:r>
            <a:endParaRPr/>
          </a:p>
          <a:p>
            <a:pPr marL="1371462" lvl="1" indent="-457156">
              <a:buSzPts val="1330"/>
            </a:pPr>
            <a:r>
              <a:rPr lang="en-US" sz="3990"/>
              <a:t>8 for ASR</a:t>
            </a:r>
            <a:endParaRPr/>
          </a:p>
          <a:p>
            <a:pPr marL="1371462" lvl="1" indent="-457156">
              <a:buSzPts val="1330"/>
            </a:pPr>
            <a:r>
              <a:rPr lang="en-US" sz="3990"/>
              <a:t>5 for NLU</a:t>
            </a:r>
            <a:endParaRPr/>
          </a:p>
          <a:p>
            <a:pPr marL="457156" indent="-457156">
              <a:buSzPts val="1330"/>
            </a:pPr>
            <a:r>
              <a:rPr lang="en-US" sz="3990"/>
              <a:t>Open-Sourced</a:t>
            </a:r>
            <a:endParaRPr/>
          </a:p>
          <a:p>
            <a:pPr marL="457156" indent="-457156">
              <a:buSzPts val="1330"/>
            </a:pPr>
            <a:r>
              <a:rPr lang="en-US" sz="3990"/>
              <a:t>Integrated with PyTorch &amp; PyTorch Lightning</a:t>
            </a:r>
            <a:endParaRPr/>
          </a:p>
          <a:p>
            <a:pPr marL="457156" indent="-457156">
              <a:buSzPts val="1330"/>
            </a:pPr>
            <a:r>
              <a:rPr lang="en-US" sz="3990"/>
              <a:t>Easy-to-Use APIs</a:t>
            </a:r>
            <a:endParaRPr/>
          </a:p>
          <a:p>
            <a:pPr marL="457156" indent="-457156">
              <a:buSzPts val="1330"/>
            </a:pPr>
            <a:r>
              <a:rPr lang="en-US" sz="3990"/>
              <a:t>Optimized Training Performance</a:t>
            </a:r>
            <a:endParaRPr/>
          </a:p>
          <a:p>
            <a:pPr marL="457156" indent="-457156">
              <a:buSzPts val="1330"/>
            </a:pPr>
            <a:r>
              <a:rPr lang="en-US" sz="3990"/>
              <a:t>100+ Pre-Trained GPU-Optimized Checkpoints</a:t>
            </a:r>
            <a:endParaRPr/>
          </a:p>
          <a:p>
            <a:pPr marL="457156" indent="-457156">
              <a:buSzPts val="1330"/>
            </a:pPr>
            <a:r>
              <a:rPr lang="en-US" sz="3990"/>
              <a:t>Scale to 1000s of NVIDIA GPUs</a:t>
            </a:r>
            <a:endParaRPr/>
          </a:p>
        </p:txBody>
      </p:sp>
      <p:sp>
        <p:nvSpPr>
          <p:cNvPr id="1091" name="Google Shape;1091;p4"/>
          <p:cNvSpPr txBox="1"/>
          <p:nvPr/>
        </p:nvSpPr>
        <p:spPr>
          <a:xfrm>
            <a:off x="21837030" y="18890684"/>
            <a:ext cx="13185816" cy="583624"/>
          </a:xfrm>
          <a:prstGeom prst="rect">
            <a:avLst/>
          </a:prstGeom>
          <a:noFill/>
          <a:ln>
            <a:noFill/>
          </a:ln>
        </p:spPr>
        <p:txBody>
          <a:bodyPr spcFirstLastPara="1" wrap="square" lIns="166576" tIns="83250" rIns="166576" bIns="83250" anchor="ctr" anchorCtr="0">
            <a:spAutoFit/>
          </a:bodyPr>
          <a:lstStyle/>
          <a:p>
            <a:pPr algn="ctr" defTabSz="2743200">
              <a:lnSpc>
                <a:spcPct val="90000"/>
              </a:lnSpc>
              <a:buClr>
                <a:srgbClr val="000000"/>
              </a:buClr>
              <a:buSzPts val="1000"/>
            </a:pPr>
            <a:r>
              <a:rPr lang="en-US" sz="3000" u="sng" kern="0">
                <a:solidFill>
                  <a:srgbClr val="76B900"/>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https://ngc.nvidia.com/catalog/containers/nvidia:nemo</a:t>
            </a:r>
            <a:endParaRPr sz="3000" kern="0">
              <a:solidFill>
                <a:srgbClr val="76B900"/>
              </a:solidFill>
              <a:latin typeface="Trebuchet MS"/>
              <a:ea typeface="Trebuchet MS"/>
              <a:cs typeface="Trebuchet MS"/>
              <a:sym typeface="Trebuchet MS"/>
            </a:endParaRPr>
          </a:p>
        </p:txBody>
      </p:sp>
      <p:sp>
        <p:nvSpPr>
          <p:cNvPr id="1092" name="Google Shape;1092;p4"/>
          <p:cNvSpPr txBox="1"/>
          <p:nvPr/>
        </p:nvSpPr>
        <p:spPr>
          <a:xfrm>
            <a:off x="25626191" y="19847770"/>
            <a:ext cx="6542782" cy="583624"/>
          </a:xfrm>
          <a:prstGeom prst="rect">
            <a:avLst/>
          </a:prstGeom>
          <a:noFill/>
          <a:ln>
            <a:noFill/>
          </a:ln>
        </p:spPr>
        <p:txBody>
          <a:bodyPr spcFirstLastPara="1" wrap="square" lIns="166576" tIns="83250" rIns="166576" bIns="83250" anchor="ctr" anchorCtr="0">
            <a:spAutoFit/>
          </a:bodyPr>
          <a:lstStyle/>
          <a:p>
            <a:pPr defTabSz="2743200">
              <a:lnSpc>
                <a:spcPct val="90000"/>
              </a:lnSpc>
              <a:buClr>
                <a:srgbClr val="000000"/>
              </a:buClr>
              <a:buSzPts val="1000"/>
            </a:pPr>
            <a:r>
              <a:rPr lang="en-US" sz="3000" u="sng" kern="0">
                <a:solidFill>
                  <a:srgbClr val="76B900"/>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https://github.com/NVIDIA/NeMo</a:t>
            </a:r>
            <a:endParaRPr sz="3000" u="sng" kern="0">
              <a:solidFill>
                <a:srgbClr val="76B900"/>
              </a:solidFill>
              <a:latin typeface="Trebuchet MS"/>
              <a:ea typeface="Trebuchet MS"/>
              <a:cs typeface="Trebuchet MS"/>
              <a:sym typeface="Trebuchet MS"/>
            </a:endParaRPr>
          </a:p>
        </p:txBody>
      </p:sp>
      <p:sp>
        <p:nvSpPr>
          <p:cNvPr id="1094" name="Google Shape;1094;p4"/>
          <p:cNvSpPr txBox="1"/>
          <p:nvPr/>
        </p:nvSpPr>
        <p:spPr>
          <a:xfrm>
            <a:off x="1525521" y="5005566"/>
            <a:ext cx="18118378" cy="955525"/>
          </a:xfrm>
          <a:prstGeom prst="rect">
            <a:avLst/>
          </a:prstGeom>
          <a:noFill/>
          <a:ln>
            <a:noFill/>
          </a:ln>
        </p:spPr>
        <p:txBody>
          <a:bodyPr spcFirstLastPara="1" wrap="square" lIns="274276" tIns="137100" rIns="274276" bIns="137100" anchor="t" anchorCtr="0">
            <a:spAutoFit/>
          </a:bodyPr>
          <a:lstStyle/>
          <a:p>
            <a:pPr defTabSz="2743200">
              <a:buClr>
                <a:srgbClr val="000000"/>
              </a:buClr>
            </a:pPr>
            <a:r>
              <a:rPr lang="en-US" sz="4410" kern="0">
                <a:solidFill>
                  <a:srgbClr val="76B900"/>
                </a:solidFill>
                <a:latin typeface="Trebuchet MS"/>
                <a:ea typeface="Trebuchet MS"/>
                <a:cs typeface="Trebuchet MS"/>
                <a:sym typeface="Trebuchet MS"/>
              </a:rPr>
              <a:t>Toolkit for Building SOTA Conversational Models</a:t>
            </a:r>
            <a:endParaRPr sz="4410" kern="0">
              <a:solidFill>
                <a:srgbClr val="76B900"/>
              </a:solidFill>
              <a:latin typeface="Arial"/>
              <a:ea typeface="Arial"/>
              <a:cs typeface="Arial"/>
              <a:sym typeface="Arial"/>
            </a:endParaRPr>
          </a:p>
        </p:txBody>
      </p:sp>
      <p:pic>
        <p:nvPicPr>
          <p:cNvPr id="1095" name="Google Shape;1095;p4"/>
          <p:cNvPicPr preferRelativeResize="0"/>
          <p:nvPr/>
        </p:nvPicPr>
        <p:blipFill>
          <a:blip r:embed="rId5">
            <a:alphaModFix/>
          </a:blip>
          <a:stretch>
            <a:fillRect/>
          </a:stretch>
        </p:blipFill>
        <p:spPr>
          <a:xfrm>
            <a:off x="20762700" y="4537802"/>
            <a:ext cx="15334488" cy="12597184"/>
          </a:xfrm>
          <a:prstGeom prst="rect">
            <a:avLst/>
          </a:prstGeom>
          <a:noFill/>
          <a:ln>
            <a:noFill/>
          </a:ln>
        </p:spPr>
      </p:pic>
    </p:spTree>
    <p:extLst>
      <p:ext uri="{BB962C8B-B14F-4D97-AF65-F5344CB8AC3E}">
        <p14:creationId xmlns:p14="http://schemas.microsoft.com/office/powerpoint/2010/main" val="1842016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E5F22-7D96-4788-BC1C-E3B983073D05}"/>
              </a:ext>
            </a:extLst>
          </p:cNvPr>
          <p:cNvSpPr>
            <a:spLocks noGrp="1"/>
          </p:cNvSpPr>
          <p:nvPr>
            <p:ph type="title"/>
          </p:nvPr>
        </p:nvSpPr>
        <p:spPr>
          <a:xfrm>
            <a:off x="2514600" y="0"/>
            <a:ext cx="31546800" cy="2514601"/>
          </a:xfrm>
        </p:spPr>
        <p:txBody>
          <a:bodyPr/>
          <a:lstStyle/>
          <a:p>
            <a:r>
              <a:rPr lang="en-US" dirty="0"/>
              <a:t>LOGO TREATMENT</a:t>
            </a:r>
          </a:p>
        </p:txBody>
      </p:sp>
      <p:sp>
        <p:nvSpPr>
          <p:cNvPr id="8" name="Text Placeholder 7">
            <a:extLst>
              <a:ext uri="{FF2B5EF4-FFF2-40B4-BE49-F238E27FC236}">
                <a16:creationId xmlns:a16="http://schemas.microsoft.com/office/drawing/2014/main" id="{F4083588-65ED-495D-9255-6AB374C8A69C}"/>
              </a:ext>
            </a:extLst>
          </p:cNvPr>
          <p:cNvSpPr>
            <a:spLocks noGrp="1"/>
          </p:cNvSpPr>
          <p:nvPr>
            <p:ph type="body" sz="quarter" idx="10"/>
          </p:nvPr>
        </p:nvSpPr>
        <p:spPr>
          <a:xfrm>
            <a:off x="2514600" y="2487168"/>
            <a:ext cx="31546800" cy="1408176"/>
          </a:xfrm>
        </p:spPr>
        <p:txBody>
          <a:bodyPr/>
          <a:lstStyle/>
          <a:p>
            <a:r>
              <a:rPr lang="en-US" dirty="0"/>
              <a:t>Logos are Full Color </a:t>
            </a:r>
            <a:r>
              <a:rPr lang="en-US" dirty="0">
                <a:latin typeface="Arial" panose="020B0604020202020204" pitchFamily="34" charset="0"/>
                <a:cs typeface="Arial" panose="020B0604020202020204" pitchFamily="34" charset="0"/>
              </a:rPr>
              <a:t>&amp;</a:t>
            </a:r>
            <a:r>
              <a:rPr lang="en-US" dirty="0"/>
              <a:t> Alphabetized</a:t>
            </a:r>
          </a:p>
        </p:txBody>
      </p:sp>
      <p:pic>
        <p:nvPicPr>
          <p:cNvPr id="6" name="Picture 5">
            <a:extLst>
              <a:ext uri="{FF2B5EF4-FFF2-40B4-BE49-F238E27FC236}">
                <a16:creationId xmlns:a16="http://schemas.microsoft.com/office/drawing/2014/main" id="{A2573FDF-7589-4AB9-B651-B9BBD86B75E6}"/>
              </a:ext>
            </a:extLst>
          </p:cNvPr>
          <p:cNvPicPr>
            <a:picLocks noChangeAspect="1"/>
          </p:cNvPicPr>
          <p:nvPr/>
        </p:nvPicPr>
        <p:blipFill>
          <a:blip r:embed="rId2"/>
          <a:stretch>
            <a:fillRect/>
          </a:stretch>
        </p:blipFill>
        <p:spPr>
          <a:xfrm>
            <a:off x="5763893" y="6383338"/>
            <a:ext cx="25048214" cy="9524998"/>
          </a:xfrm>
          <a:prstGeom prst="rect">
            <a:avLst/>
          </a:prstGeom>
        </p:spPr>
      </p:pic>
    </p:spTree>
    <p:extLst>
      <p:ext uri="{BB962C8B-B14F-4D97-AF65-F5344CB8AC3E}">
        <p14:creationId xmlns:p14="http://schemas.microsoft.com/office/powerpoint/2010/main" val="264510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toy robot on a yellow surface&#10;&#10;Description automatically generated with low confidence">
            <a:extLst>
              <a:ext uri="{FF2B5EF4-FFF2-40B4-BE49-F238E27FC236}">
                <a16:creationId xmlns:a16="http://schemas.microsoft.com/office/drawing/2014/main" id="{93A63E22-3E08-48B7-9610-44BA9C522586}"/>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1429" t="26536" r="15102" b="5"/>
          <a:stretch/>
        </p:blipFill>
        <p:spPr>
          <a:xfrm>
            <a:off x="0" y="0"/>
            <a:ext cx="36576000" cy="20574000"/>
          </a:xfrm>
        </p:spPr>
      </p:pic>
      <p:sp>
        <p:nvSpPr>
          <p:cNvPr id="6" name="Rectangle 5">
            <a:extLst>
              <a:ext uri="{FF2B5EF4-FFF2-40B4-BE49-F238E27FC236}">
                <a16:creationId xmlns:a16="http://schemas.microsoft.com/office/drawing/2014/main" id="{2BFF7B0A-B207-4F57-BA7B-5F6A07ECAE11}"/>
              </a:ext>
            </a:extLst>
          </p:cNvPr>
          <p:cNvSpPr/>
          <p:nvPr/>
        </p:nvSpPr>
        <p:spPr>
          <a:xfrm>
            <a:off x="1371600" y="7315200"/>
            <a:ext cx="16916400" cy="11923778"/>
          </a:xfrm>
          <a:prstGeom prst="rect">
            <a:avLst/>
          </a:prstGeom>
          <a:solidFill>
            <a:srgbClr val="151617">
              <a:alpha val="75000"/>
            </a:srgb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274320" rtlCol="0" anchor="t"/>
          <a:lstStyle/>
          <a:p>
            <a:pPr algn="ctr"/>
            <a:endParaRPr lang="en-US" sz="3200">
              <a:solidFill>
                <a:schemeClr val="accent4"/>
              </a:solidFill>
              <a:latin typeface="DINPro-Regular" panose="02000503030000020004" pitchFamily="50" charset="0"/>
            </a:endParaRPr>
          </a:p>
        </p:txBody>
      </p:sp>
      <p:sp>
        <p:nvSpPr>
          <p:cNvPr id="7" name="TextBox 6">
            <a:extLst>
              <a:ext uri="{FF2B5EF4-FFF2-40B4-BE49-F238E27FC236}">
                <a16:creationId xmlns:a16="http://schemas.microsoft.com/office/drawing/2014/main" id="{F4518F41-4E62-4DC8-BE01-BCC60AF3585D}"/>
              </a:ext>
            </a:extLst>
          </p:cNvPr>
          <p:cNvSpPr txBox="1"/>
          <p:nvPr/>
        </p:nvSpPr>
        <p:spPr>
          <a:xfrm>
            <a:off x="2723327" y="8694138"/>
            <a:ext cx="13569617" cy="10064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spAutoFit/>
          </a:bodyPr>
          <a:lstStyle/>
          <a:p>
            <a:pPr>
              <a:lnSpc>
                <a:spcPct val="90000"/>
              </a:lnSpc>
            </a:pPr>
            <a:r>
              <a:rPr lang="en-US" sz="6600" b="1" dirty="0">
                <a:solidFill>
                  <a:schemeClr val="tx1"/>
                </a:solidFill>
                <a:latin typeface="Trebuchet MS" panose="020B0603020202020204" pitchFamily="34" charset="0"/>
              </a:rPr>
              <a:t>USE CASE STUDIES — EXAMPLE</a:t>
            </a:r>
          </a:p>
        </p:txBody>
      </p:sp>
      <p:sp>
        <p:nvSpPr>
          <p:cNvPr id="8" name="TextBox 7">
            <a:extLst>
              <a:ext uri="{FF2B5EF4-FFF2-40B4-BE49-F238E27FC236}">
                <a16:creationId xmlns:a16="http://schemas.microsoft.com/office/drawing/2014/main" id="{6408735E-5F42-4D1C-82D7-35ADAF373E33}"/>
              </a:ext>
            </a:extLst>
          </p:cNvPr>
          <p:cNvSpPr txBox="1"/>
          <p:nvPr/>
        </p:nvSpPr>
        <p:spPr>
          <a:xfrm>
            <a:off x="2723327" y="10129652"/>
            <a:ext cx="13569617" cy="57369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Expand/shrink shaded gray box and text box based on amount of content</a:t>
            </a:r>
          </a:p>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Move box and text based on image; avoid covering important components of visual</a:t>
            </a:r>
          </a:p>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Line up partner logo to the baseline of NVIDIA logo and have same relevant sizing</a:t>
            </a:r>
          </a:p>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Allow adequate spacing around content in relation to shaded gray box</a:t>
            </a:r>
          </a:p>
        </p:txBody>
      </p:sp>
      <p:pic>
        <p:nvPicPr>
          <p:cNvPr id="9" name="Picture 8">
            <a:extLst>
              <a:ext uri="{FF2B5EF4-FFF2-40B4-BE49-F238E27FC236}">
                <a16:creationId xmlns:a16="http://schemas.microsoft.com/office/drawing/2014/main" id="{609F4C99-CF26-488C-A40D-7AEE331D8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538" y="17201629"/>
            <a:ext cx="2156695" cy="465169"/>
          </a:xfrm>
          <a:prstGeom prst="rect">
            <a:avLst/>
          </a:prstGeom>
        </p:spPr>
      </p:pic>
      <p:sp>
        <p:nvSpPr>
          <p:cNvPr id="10" name="Rectangle 9">
            <a:extLst>
              <a:ext uri="{FF2B5EF4-FFF2-40B4-BE49-F238E27FC236}">
                <a16:creationId xmlns:a16="http://schemas.microsoft.com/office/drawing/2014/main" id="{8D0DE1C2-3BC4-4046-A884-DDD4C9B13ED1}"/>
              </a:ext>
            </a:extLst>
          </p:cNvPr>
          <p:cNvSpPr/>
          <p:nvPr/>
        </p:nvSpPr>
        <p:spPr>
          <a:xfrm>
            <a:off x="5417683" y="17242619"/>
            <a:ext cx="2863660" cy="385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Partner Logo Here</a:t>
            </a:r>
          </a:p>
        </p:txBody>
      </p:sp>
    </p:spTree>
    <p:extLst>
      <p:ext uri="{BB962C8B-B14F-4D97-AF65-F5344CB8AC3E}">
        <p14:creationId xmlns:p14="http://schemas.microsoft.com/office/powerpoint/2010/main" val="4000718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51CA181-3E9A-4116-8154-CCFF8287E443}"/>
              </a:ext>
            </a:extLst>
          </p:cNvPr>
          <p:cNvSpPr>
            <a:spLocks noGrp="1"/>
          </p:cNvSpPr>
          <p:nvPr>
            <p:ph type="pic" sz="quarter" idx="11"/>
          </p:nvPr>
        </p:nvSpPr>
        <p:spPr/>
      </p:sp>
      <p:sp>
        <p:nvSpPr>
          <p:cNvPr id="6" name="Rectangle 5">
            <a:extLst>
              <a:ext uri="{FF2B5EF4-FFF2-40B4-BE49-F238E27FC236}">
                <a16:creationId xmlns:a16="http://schemas.microsoft.com/office/drawing/2014/main" id="{2BFF7B0A-B207-4F57-BA7B-5F6A07ECAE11}"/>
              </a:ext>
            </a:extLst>
          </p:cNvPr>
          <p:cNvSpPr/>
          <p:nvPr/>
        </p:nvSpPr>
        <p:spPr>
          <a:xfrm>
            <a:off x="1371600" y="7315200"/>
            <a:ext cx="16916400" cy="11923778"/>
          </a:xfrm>
          <a:prstGeom prst="rect">
            <a:avLst/>
          </a:prstGeom>
          <a:solidFill>
            <a:srgbClr val="151617">
              <a:alpha val="75000"/>
            </a:srgb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274320" rtlCol="0" anchor="t"/>
          <a:lstStyle/>
          <a:p>
            <a:pPr algn="ctr"/>
            <a:endParaRPr lang="en-US" sz="3200">
              <a:solidFill>
                <a:schemeClr val="accent4"/>
              </a:solidFill>
              <a:latin typeface="DINPro-Regular" panose="02000503030000020004" pitchFamily="50" charset="0"/>
            </a:endParaRPr>
          </a:p>
        </p:txBody>
      </p:sp>
      <p:sp>
        <p:nvSpPr>
          <p:cNvPr id="7" name="TextBox 6">
            <a:extLst>
              <a:ext uri="{FF2B5EF4-FFF2-40B4-BE49-F238E27FC236}">
                <a16:creationId xmlns:a16="http://schemas.microsoft.com/office/drawing/2014/main" id="{F4518F41-4E62-4DC8-BE01-BCC60AF3585D}"/>
              </a:ext>
            </a:extLst>
          </p:cNvPr>
          <p:cNvSpPr txBox="1"/>
          <p:nvPr/>
        </p:nvSpPr>
        <p:spPr>
          <a:xfrm>
            <a:off x="2723327" y="8694138"/>
            <a:ext cx="13569617" cy="10064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spAutoFit/>
          </a:bodyPr>
          <a:lstStyle/>
          <a:p>
            <a:pPr>
              <a:lnSpc>
                <a:spcPct val="90000"/>
              </a:lnSpc>
            </a:pPr>
            <a:r>
              <a:rPr lang="en-US" sz="6600" b="1" dirty="0">
                <a:solidFill>
                  <a:schemeClr val="tx1"/>
                </a:solidFill>
                <a:latin typeface="Trebuchet MS" panose="020B0603020202020204" pitchFamily="34" charset="0"/>
              </a:rPr>
              <a:t>USE CASE STUDIES</a:t>
            </a:r>
          </a:p>
        </p:txBody>
      </p:sp>
      <p:sp>
        <p:nvSpPr>
          <p:cNvPr id="8" name="TextBox 7">
            <a:extLst>
              <a:ext uri="{FF2B5EF4-FFF2-40B4-BE49-F238E27FC236}">
                <a16:creationId xmlns:a16="http://schemas.microsoft.com/office/drawing/2014/main" id="{6408735E-5F42-4D1C-82D7-35ADAF373E33}"/>
              </a:ext>
            </a:extLst>
          </p:cNvPr>
          <p:cNvSpPr txBox="1"/>
          <p:nvPr/>
        </p:nvSpPr>
        <p:spPr>
          <a:xfrm>
            <a:off x="2723327" y="10129652"/>
            <a:ext cx="1356961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Text goes here</a:t>
            </a:r>
          </a:p>
        </p:txBody>
      </p:sp>
      <p:pic>
        <p:nvPicPr>
          <p:cNvPr id="9" name="Picture 8">
            <a:extLst>
              <a:ext uri="{FF2B5EF4-FFF2-40B4-BE49-F238E27FC236}">
                <a16:creationId xmlns:a16="http://schemas.microsoft.com/office/drawing/2014/main" id="{609F4C99-CF26-488C-A40D-7AEE331D8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538" y="17201629"/>
            <a:ext cx="2156695" cy="465169"/>
          </a:xfrm>
          <a:prstGeom prst="rect">
            <a:avLst/>
          </a:prstGeom>
        </p:spPr>
      </p:pic>
      <p:sp>
        <p:nvSpPr>
          <p:cNvPr id="10" name="Rectangle 9">
            <a:extLst>
              <a:ext uri="{FF2B5EF4-FFF2-40B4-BE49-F238E27FC236}">
                <a16:creationId xmlns:a16="http://schemas.microsoft.com/office/drawing/2014/main" id="{8D0DE1C2-3BC4-4046-A884-DDD4C9B13ED1}"/>
              </a:ext>
            </a:extLst>
          </p:cNvPr>
          <p:cNvSpPr/>
          <p:nvPr/>
        </p:nvSpPr>
        <p:spPr>
          <a:xfrm>
            <a:off x="5417683" y="17242619"/>
            <a:ext cx="2863660" cy="385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Partner Logo Here</a:t>
            </a:r>
          </a:p>
        </p:txBody>
      </p:sp>
    </p:spTree>
    <p:extLst>
      <p:ext uri="{BB962C8B-B14F-4D97-AF65-F5344CB8AC3E}">
        <p14:creationId xmlns:p14="http://schemas.microsoft.com/office/powerpoint/2010/main" val="1797894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E5F22-7D96-4788-BC1C-E3B983073D05}"/>
              </a:ext>
            </a:extLst>
          </p:cNvPr>
          <p:cNvSpPr>
            <a:spLocks noGrp="1"/>
          </p:cNvSpPr>
          <p:nvPr>
            <p:ph type="title"/>
          </p:nvPr>
        </p:nvSpPr>
        <p:spPr/>
        <p:txBody>
          <a:bodyPr/>
          <a:lstStyle/>
          <a:p>
            <a:r>
              <a:rPr lang="en-US" dirty="0"/>
              <a:t>TIMELINE</a:t>
            </a:r>
          </a:p>
        </p:txBody>
      </p:sp>
      <p:sp>
        <p:nvSpPr>
          <p:cNvPr id="8" name="Text Placeholder 7">
            <a:extLst>
              <a:ext uri="{FF2B5EF4-FFF2-40B4-BE49-F238E27FC236}">
                <a16:creationId xmlns:a16="http://schemas.microsoft.com/office/drawing/2014/main" id="{F4083588-65ED-495D-9255-6AB374C8A69C}"/>
              </a:ext>
            </a:extLst>
          </p:cNvPr>
          <p:cNvSpPr>
            <a:spLocks noGrp="1"/>
          </p:cNvSpPr>
          <p:nvPr>
            <p:ph type="body" sz="quarter" idx="10"/>
          </p:nvPr>
        </p:nvSpPr>
        <p:spPr/>
        <p:txBody>
          <a:bodyPr/>
          <a:lstStyle/>
          <a:p>
            <a:r>
              <a:rPr lang="en-US" dirty="0"/>
              <a:t>With Images</a:t>
            </a:r>
          </a:p>
        </p:txBody>
      </p:sp>
      <p:sp>
        <p:nvSpPr>
          <p:cNvPr id="5" name="Arrow: Chevron 4">
            <a:extLst>
              <a:ext uri="{FF2B5EF4-FFF2-40B4-BE49-F238E27FC236}">
                <a16:creationId xmlns:a16="http://schemas.microsoft.com/office/drawing/2014/main" id="{9BB92BF6-FF59-4B33-9308-79A9EA15F8E7}"/>
              </a:ext>
            </a:extLst>
          </p:cNvPr>
          <p:cNvSpPr/>
          <p:nvPr/>
        </p:nvSpPr>
        <p:spPr>
          <a:xfrm>
            <a:off x="3015828"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91004A2C-C417-4DAB-B8FC-9941D68771C8}"/>
              </a:ext>
            </a:extLst>
          </p:cNvPr>
          <p:cNvSpPr/>
          <p:nvPr/>
        </p:nvSpPr>
        <p:spPr>
          <a:xfrm>
            <a:off x="33063014"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269E4E6B-D74E-4033-B9BF-88EFF69C2389}"/>
              </a:ext>
            </a:extLst>
          </p:cNvPr>
          <p:cNvSpPr/>
          <p:nvPr/>
        </p:nvSpPr>
        <p:spPr>
          <a:xfrm>
            <a:off x="3455363" y="17170400"/>
            <a:ext cx="29665275" cy="852717"/>
          </a:xfrm>
          <a:prstGeom prst="chevron">
            <a:avLst>
              <a:gd name="adj" fmla="val 298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A8C92009-D875-4861-961B-2B6BE00B82FC}"/>
              </a:ext>
            </a:extLst>
          </p:cNvPr>
          <p:cNvSpPr txBox="1"/>
          <p:nvPr/>
        </p:nvSpPr>
        <p:spPr>
          <a:xfrm>
            <a:off x="2319299" y="7446931"/>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12" name="Straight Connector 11">
            <a:extLst>
              <a:ext uri="{FF2B5EF4-FFF2-40B4-BE49-F238E27FC236}">
                <a16:creationId xmlns:a16="http://schemas.microsoft.com/office/drawing/2014/main" id="{5B102891-0CB2-41EA-B587-129F361F0F5C}"/>
              </a:ext>
            </a:extLst>
          </p:cNvPr>
          <p:cNvCxnSpPr>
            <a:cxnSpLocks/>
          </p:cNvCxnSpPr>
          <p:nvPr/>
        </p:nvCxnSpPr>
        <p:spPr>
          <a:xfrm>
            <a:off x="6119618" y="12534015"/>
            <a:ext cx="0" cy="4639733"/>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BCF30A-C223-4BC4-B2FC-3E6FC67A2741}"/>
              </a:ext>
            </a:extLst>
          </p:cNvPr>
          <p:cNvSpPr txBox="1"/>
          <p:nvPr/>
        </p:nvSpPr>
        <p:spPr>
          <a:xfrm>
            <a:off x="2319299"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2021</a:t>
            </a:r>
          </a:p>
        </p:txBody>
      </p:sp>
      <p:sp>
        <p:nvSpPr>
          <p:cNvPr id="16" name="TextBox 15">
            <a:extLst>
              <a:ext uri="{FF2B5EF4-FFF2-40B4-BE49-F238E27FC236}">
                <a16:creationId xmlns:a16="http://schemas.microsoft.com/office/drawing/2014/main" id="{BC273486-7B47-44D4-A002-2EBDB4002743}"/>
              </a:ext>
            </a:extLst>
          </p:cNvPr>
          <p:cNvSpPr txBox="1"/>
          <p:nvPr/>
        </p:nvSpPr>
        <p:spPr>
          <a:xfrm>
            <a:off x="10431554" y="5549561"/>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17" name="Straight Connector 16">
            <a:extLst>
              <a:ext uri="{FF2B5EF4-FFF2-40B4-BE49-F238E27FC236}">
                <a16:creationId xmlns:a16="http://schemas.microsoft.com/office/drawing/2014/main" id="{797FA37D-38F3-4038-B542-6D48E71BDA48}"/>
              </a:ext>
            </a:extLst>
          </p:cNvPr>
          <p:cNvCxnSpPr>
            <a:cxnSpLocks/>
          </p:cNvCxnSpPr>
          <p:nvPr/>
        </p:nvCxnSpPr>
        <p:spPr>
          <a:xfrm>
            <a:off x="14231873" y="10636645"/>
            <a:ext cx="0" cy="6537103"/>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3D4B86A-33B5-4C77-BA9F-8FE59CF14BA3}"/>
              </a:ext>
            </a:extLst>
          </p:cNvPr>
          <p:cNvSpPr txBox="1"/>
          <p:nvPr/>
        </p:nvSpPr>
        <p:spPr>
          <a:xfrm>
            <a:off x="10431554"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err="1">
                <a:solidFill>
                  <a:schemeClr val="tx1"/>
                </a:solidFill>
                <a:latin typeface="Trebuchet MS" panose="020B0603020202020204" pitchFamily="34" charset="0"/>
              </a:rPr>
              <a:t>xxxx</a:t>
            </a:r>
            <a:endParaRPr lang="en-US" sz="3200" dirty="0">
              <a:solidFill>
                <a:schemeClr val="tx1"/>
              </a:solidFill>
              <a:latin typeface="Trebuchet MS" panose="020B0603020202020204" pitchFamily="34" charset="0"/>
            </a:endParaRPr>
          </a:p>
        </p:txBody>
      </p:sp>
      <p:sp>
        <p:nvSpPr>
          <p:cNvPr id="22" name="TextBox 21">
            <a:extLst>
              <a:ext uri="{FF2B5EF4-FFF2-40B4-BE49-F238E27FC236}">
                <a16:creationId xmlns:a16="http://schemas.microsoft.com/office/drawing/2014/main" id="{BF4A9A3E-CA74-414A-A55D-90CF810B34BB}"/>
              </a:ext>
            </a:extLst>
          </p:cNvPr>
          <p:cNvSpPr txBox="1"/>
          <p:nvPr/>
        </p:nvSpPr>
        <p:spPr>
          <a:xfrm>
            <a:off x="18543809" y="8506823"/>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23" name="Straight Connector 22">
            <a:extLst>
              <a:ext uri="{FF2B5EF4-FFF2-40B4-BE49-F238E27FC236}">
                <a16:creationId xmlns:a16="http://schemas.microsoft.com/office/drawing/2014/main" id="{A0891CFB-4D45-4DD1-9605-FDB66C846E03}"/>
              </a:ext>
            </a:extLst>
          </p:cNvPr>
          <p:cNvCxnSpPr>
            <a:cxnSpLocks/>
          </p:cNvCxnSpPr>
          <p:nvPr/>
        </p:nvCxnSpPr>
        <p:spPr>
          <a:xfrm>
            <a:off x="22344129" y="13593907"/>
            <a:ext cx="0" cy="3579841"/>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8D1A8-C80C-44DD-BA81-C0156236D71C}"/>
              </a:ext>
            </a:extLst>
          </p:cNvPr>
          <p:cNvSpPr txBox="1"/>
          <p:nvPr/>
        </p:nvSpPr>
        <p:spPr>
          <a:xfrm>
            <a:off x="18543809"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err="1">
                <a:solidFill>
                  <a:schemeClr val="tx1"/>
                </a:solidFill>
                <a:latin typeface="Trebuchet MS" panose="020B0603020202020204" pitchFamily="34" charset="0"/>
              </a:rPr>
              <a:t>xxxx</a:t>
            </a:r>
            <a:endParaRPr lang="en-US" sz="3200" dirty="0">
              <a:solidFill>
                <a:schemeClr val="tx1"/>
              </a:solidFill>
              <a:latin typeface="Trebuchet MS" panose="020B0603020202020204" pitchFamily="34" charset="0"/>
            </a:endParaRPr>
          </a:p>
        </p:txBody>
      </p:sp>
      <p:sp>
        <p:nvSpPr>
          <p:cNvPr id="27" name="TextBox 26">
            <a:extLst>
              <a:ext uri="{FF2B5EF4-FFF2-40B4-BE49-F238E27FC236}">
                <a16:creationId xmlns:a16="http://schemas.microsoft.com/office/drawing/2014/main" id="{4117011A-39AF-4CCD-93B5-0D4BA1971060}"/>
              </a:ext>
            </a:extLst>
          </p:cNvPr>
          <p:cNvSpPr txBox="1"/>
          <p:nvPr/>
        </p:nvSpPr>
        <p:spPr>
          <a:xfrm>
            <a:off x="26656063" y="6389517"/>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28" name="Straight Connector 27">
            <a:extLst>
              <a:ext uri="{FF2B5EF4-FFF2-40B4-BE49-F238E27FC236}">
                <a16:creationId xmlns:a16="http://schemas.microsoft.com/office/drawing/2014/main" id="{149C6180-08AB-4D69-85F8-B5FF0AB6423E}"/>
              </a:ext>
            </a:extLst>
          </p:cNvPr>
          <p:cNvCxnSpPr>
            <a:cxnSpLocks/>
          </p:cNvCxnSpPr>
          <p:nvPr/>
        </p:nvCxnSpPr>
        <p:spPr>
          <a:xfrm>
            <a:off x="30456382" y="11476601"/>
            <a:ext cx="0" cy="5697147"/>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6985936-2DBF-4E12-929D-F2B576D1114B}"/>
              </a:ext>
            </a:extLst>
          </p:cNvPr>
          <p:cNvSpPr txBox="1"/>
          <p:nvPr/>
        </p:nvSpPr>
        <p:spPr>
          <a:xfrm>
            <a:off x="26656063"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err="1">
                <a:solidFill>
                  <a:schemeClr val="tx1"/>
                </a:solidFill>
                <a:latin typeface="Trebuchet MS" panose="020B0603020202020204" pitchFamily="34" charset="0"/>
              </a:rPr>
              <a:t>xxxx</a:t>
            </a:r>
            <a:endParaRPr lang="en-US" sz="3200" dirty="0">
              <a:solidFill>
                <a:schemeClr val="tx1"/>
              </a:solidFill>
              <a:latin typeface="Trebuchet MS" panose="020B0603020202020204" pitchFamily="34" charset="0"/>
            </a:endParaRPr>
          </a:p>
        </p:txBody>
      </p:sp>
      <p:pic>
        <p:nvPicPr>
          <p:cNvPr id="30" name="Picture 29">
            <a:extLst>
              <a:ext uri="{FF2B5EF4-FFF2-40B4-BE49-F238E27FC236}">
                <a16:creationId xmlns:a16="http://schemas.microsoft.com/office/drawing/2014/main" id="{A6FA0425-8B5D-436F-BFBB-EFC2AC533C8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1786" t="18740" r="25620" b="31545"/>
          <a:stretch/>
        </p:blipFill>
        <p:spPr>
          <a:xfrm>
            <a:off x="3612619" y="8768787"/>
            <a:ext cx="5013997" cy="3760498"/>
          </a:xfrm>
          <a:prstGeom prst="rect">
            <a:avLst/>
          </a:prstGeom>
          <a:ln w="19050">
            <a:solidFill>
              <a:schemeClr val="accent5"/>
            </a:solidFill>
          </a:ln>
        </p:spPr>
      </p:pic>
      <p:pic>
        <p:nvPicPr>
          <p:cNvPr id="34" name="Picture 33">
            <a:extLst>
              <a:ext uri="{FF2B5EF4-FFF2-40B4-BE49-F238E27FC236}">
                <a16:creationId xmlns:a16="http://schemas.microsoft.com/office/drawing/2014/main" id="{9C544DF9-6B33-4473-BB4B-13E931D113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46" t="5680" r="10226" b="6874"/>
          <a:stretch/>
        </p:blipFill>
        <p:spPr>
          <a:xfrm>
            <a:off x="19837121" y="9833409"/>
            <a:ext cx="5013998" cy="3760498"/>
          </a:xfrm>
          <a:prstGeom prst="rect">
            <a:avLst/>
          </a:prstGeom>
          <a:ln w="19050">
            <a:solidFill>
              <a:schemeClr val="accent5"/>
            </a:solidFill>
          </a:ln>
        </p:spPr>
      </p:pic>
      <p:pic>
        <p:nvPicPr>
          <p:cNvPr id="36" name="Picture 35">
            <a:extLst>
              <a:ext uri="{FF2B5EF4-FFF2-40B4-BE49-F238E27FC236}">
                <a16:creationId xmlns:a16="http://schemas.microsoft.com/office/drawing/2014/main" id="{DB30B95B-BD22-4A23-A2F2-1D97485C411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526" t="18920" r="7526" b="11774"/>
          <a:stretch/>
        </p:blipFill>
        <p:spPr>
          <a:xfrm>
            <a:off x="27949374" y="7716102"/>
            <a:ext cx="5013998" cy="3760499"/>
          </a:xfrm>
          <a:prstGeom prst="rect">
            <a:avLst/>
          </a:prstGeom>
          <a:ln w="19050">
            <a:solidFill>
              <a:schemeClr val="accent5"/>
            </a:solidFill>
          </a:ln>
        </p:spPr>
      </p:pic>
      <p:pic>
        <p:nvPicPr>
          <p:cNvPr id="39" name="Picture 38">
            <a:extLst>
              <a:ext uri="{FF2B5EF4-FFF2-40B4-BE49-F238E27FC236}">
                <a16:creationId xmlns:a16="http://schemas.microsoft.com/office/drawing/2014/main" id="{93D6B61D-ADEB-4FF6-B594-7EF8298D8DA8}"/>
              </a:ext>
            </a:extLst>
          </p:cNvPr>
          <p:cNvPicPr>
            <a:picLocks noChangeAspect="1"/>
          </p:cNvPicPr>
          <p:nvPr/>
        </p:nvPicPr>
        <p:blipFill rotWithShape="1">
          <a:blip r:embed="rId5"/>
          <a:srcRect l="27216" t="1580" r="12556" b="25978"/>
          <a:stretch/>
        </p:blipFill>
        <p:spPr>
          <a:xfrm>
            <a:off x="11724864" y="6876148"/>
            <a:ext cx="5013997" cy="3760497"/>
          </a:xfrm>
          <a:prstGeom prst="rect">
            <a:avLst/>
          </a:prstGeom>
          <a:ln w="19050">
            <a:solidFill>
              <a:schemeClr val="accent5"/>
            </a:solidFill>
          </a:ln>
        </p:spPr>
      </p:pic>
    </p:spTree>
    <p:extLst>
      <p:ext uri="{BB962C8B-B14F-4D97-AF65-F5344CB8AC3E}">
        <p14:creationId xmlns:p14="http://schemas.microsoft.com/office/powerpoint/2010/main" val="1738120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3E9CE7F-2F57-4027-9CB3-9547C69A3E6E}"/>
              </a:ext>
            </a:extLst>
          </p:cNvPr>
          <p:cNvGrpSpPr/>
          <p:nvPr/>
        </p:nvGrpSpPr>
        <p:grpSpPr>
          <a:xfrm>
            <a:off x="3015828" y="17170400"/>
            <a:ext cx="30544345" cy="852717"/>
            <a:chOff x="3015828" y="17170400"/>
            <a:chExt cx="30544345" cy="852717"/>
          </a:xfrm>
        </p:grpSpPr>
        <p:sp>
          <p:nvSpPr>
            <p:cNvPr id="31" name="Arrow: Chevron 30">
              <a:extLst>
                <a:ext uri="{FF2B5EF4-FFF2-40B4-BE49-F238E27FC236}">
                  <a16:creationId xmlns:a16="http://schemas.microsoft.com/office/drawing/2014/main" id="{4C081403-D450-488A-B3D2-EBE6880E1559}"/>
                </a:ext>
              </a:extLst>
            </p:cNvPr>
            <p:cNvSpPr/>
            <p:nvPr/>
          </p:nvSpPr>
          <p:spPr>
            <a:xfrm>
              <a:off x="3455363" y="17170400"/>
              <a:ext cx="29665275" cy="852717"/>
            </a:xfrm>
            <a:prstGeom prst="chevron">
              <a:avLst>
                <a:gd name="adj" fmla="val 298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3E183001-0924-4F41-9FFB-4BA7425D36E3}"/>
                </a:ext>
              </a:extLst>
            </p:cNvPr>
            <p:cNvSpPr/>
            <p:nvPr/>
          </p:nvSpPr>
          <p:spPr>
            <a:xfrm>
              <a:off x="3015828"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hevron 32">
              <a:extLst>
                <a:ext uri="{FF2B5EF4-FFF2-40B4-BE49-F238E27FC236}">
                  <a16:creationId xmlns:a16="http://schemas.microsoft.com/office/drawing/2014/main" id="{DE2CF50E-3DC9-4286-A20E-8333DDB34ECD}"/>
                </a:ext>
              </a:extLst>
            </p:cNvPr>
            <p:cNvSpPr/>
            <p:nvPr/>
          </p:nvSpPr>
          <p:spPr>
            <a:xfrm>
              <a:off x="33063014"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itle 2">
            <a:extLst>
              <a:ext uri="{FF2B5EF4-FFF2-40B4-BE49-F238E27FC236}">
                <a16:creationId xmlns:a16="http://schemas.microsoft.com/office/drawing/2014/main" id="{4E3E5F22-7D96-4788-BC1C-E3B983073D05}"/>
              </a:ext>
            </a:extLst>
          </p:cNvPr>
          <p:cNvSpPr>
            <a:spLocks noGrp="1"/>
          </p:cNvSpPr>
          <p:nvPr>
            <p:ph type="title"/>
          </p:nvPr>
        </p:nvSpPr>
        <p:spPr/>
        <p:txBody>
          <a:bodyPr/>
          <a:lstStyle/>
          <a:p>
            <a:r>
              <a:rPr lang="en-US" dirty="0"/>
              <a:t>COMPLEX TIMELINE</a:t>
            </a:r>
          </a:p>
        </p:txBody>
      </p:sp>
      <p:sp>
        <p:nvSpPr>
          <p:cNvPr id="8" name="Text Placeholder 7">
            <a:extLst>
              <a:ext uri="{FF2B5EF4-FFF2-40B4-BE49-F238E27FC236}">
                <a16:creationId xmlns:a16="http://schemas.microsoft.com/office/drawing/2014/main" id="{F4083588-65ED-495D-9255-6AB374C8A69C}"/>
              </a:ext>
            </a:extLst>
          </p:cNvPr>
          <p:cNvSpPr>
            <a:spLocks noGrp="1"/>
          </p:cNvSpPr>
          <p:nvPr>
            <p:ph type="body" sz="quarter" idx="10"/>
          </p:nvPr>
        </p:nvSpPr>
        <p:spPr/>
        <p:txBody>
          <a:bodyPr/>
          <a:lstStyle/>
          <a:p>
            <a:r>
              <a:rPr lang="en-US" dirty="0"/>
              <a:t>With Text</a:t>
            </a:r>
          </a:p>
        </p:txBody>
      </p:sp>
      <p:sp>
        <p:nvSpPr>
          <p:cNvPr id="34" name="TextBox 33">
            <a:extLst>
              <a:ext uri="{FF2B5EF4-FFF2-40B4-BE49-F238E27FC236}">
                <a16:creationId xmlns:a16="http://schemas.microsoft.com/office/drawing/2014/main" id="{46F8CA40-AC03-4645-A5FF-43F7E80D5EDE}"/>
              </a:ext>
            </a:extLst>
          </p:cNvPr>
          <p:cNvSpPr txBox="1"/>
          <p:nvPr/>
        </p:nvSpPr>
        <p:spPr>
          <a:xfrm>
            <a:off x="2344568"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Sept. 2021</a:t>
            </a:r>
          </a:p>
        </p:txBody>
      </p:sp>
      <p:sp>
        <p:nvSpPr>
          <p:cNvPr id="38" name="TextBox 37">
            <a:extLst>
              <a:ext uri="{FF2B5EF4-FFF2-40B4-BE49-F238E27FC236}">
                <a16:creationId xmlns:a16="http://schemas.microsoft.com/office/drawing/2014/main" id="{B25B1AEE-FFA8-4C7A-BB06-D6C646F16AC7}"/>
              </a:ext>
            </a:extLst>
          </p:cNvPr>
          <p:cNvSpPr txBox="1"/>
          <p:nvPr/>
        </p:nvSpPr>
        <p:spPr>
          <a:xfrm>
            <a:off x="2344568"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39" name="Rectangle 38">
            <a:extLst>
              <a:ext uri="{FF2B5EF4-FFF2-40B4-BE49-F238E27FC236}">
                <a16:creationId xmlns:a16="http://schemas.microsoft.com/office/drawing/2014/main" id="{A32A9059-456A-40AA-BE94-574713DDFD0B}"/>
              </a:ext>
            </a:extLst>
          </p:cNvPr>
          <p:cNvSpPr/>
          <p:nvPr/>
        </p:nvSpPr>
        <p:spPr>
          <a:xfrm>
            <a:off x="4808139" y="710527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0" name="Rectangle 39">
            <a:extLst>
              <a:ext uri="{FF2B5EF4-FFF2-40B4-BE49-F238E27FC236}">
                <a16:creationId xmlns:a16="http://schemas.microsoft.com/office/drawing/2014/main" id="{71C26540-F0BD-4756-A6B2-3373C03D63FC}"/>
              </a:ext>
            </a:extLst>
          </p:cNvPr>
          <p:cNvSpPr/>
          <p:nvPr/>
        </p:nvSpPr>
        <p:spPr>
          <a:xfrm>
            <a:off x="4808139" y="1004370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1" name="Rectangle 40">
            <a:extLst>
              <a:ext uri="{FF2B5EF4-FFF2-40B4-BE49-F238E27FC236}">
                <a16:creationId xmlns:a16="http://schemas.microsoft.com/office/drawing/2014/main" id="{27C1D2E8-4562-4084-819F-8DDD0E3EE8E0}"/>
              </a:ext>
            </a:extLst>
          </p:cNvPr>
          <p:cNvSpPr/>
          <p:nvPr/>
        </p:nvSpPr>
        <p:spPr>
          <a:xfrm>
            <a:off x="4808139" y="1298213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2" name="TextBox 41">
            <a:extLst>
              <a:ext uri="{FF2B5EF4-FFF2-40B4-BE49-F238E27FC236}">
                <a16:creationId xmlns:a16="http://schemas.microsoft.com/office/drawing/2014/main" id="{76E5F5A6-0117-4A49-AE0F-1BC057E27321}"/>
              </a:ext>
            </a:extLst>
          </p:cNvPr>
          <p:cNvSpPr txBox="1"/>
          <p:nvPr/>
        </p:nvSpPr>
        <p:spPr>
          <a:xfrm>
            <a:off x="10449220"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Nov.</a:t>
            </a:r>
          </a:p>
        </p:txBody>
      </p:sp>
      <p:sp>
        <p:nvSpPr>
          <p:cNvPr id="46" name="TextBox 45">
            <a:extLst>
              <a:ext uri="{FF2B5EF4-FFF2-40B4-BE49-F238E27FC236}">
                <a16:creationId xmlns:a16="http://schemas.microsoft.com/office/drawing/2014/main" id="{2C16AA79-FBE7-4A58-8D75-ECA189B1EC90}"/>
              </a:ext>
            </a:extLst>
          </p:cNvPr>
          <p:cNvSpPr txBox="1"/>
          <p:nvPr/>
        </p:nvSpPr>
        <p:spPr>
          <a:xfrm>
            <a:off x="10450592"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47" name="Rectangle 46">
            <a:extLst>
              <a:ext uri="{FF2B5EF4-FFF2-40B4-BE49-F238E27FC236}">
                <a16:creationId xmlns:a16="http://schemas.microsoft.com/office/drawing/2014/main" id="{4603F87C-39B9-49D4-B747-C0050116D91F}"/>
              </a:ext>
            </a:extLst>
          </p:cNvPr>
          <p:cNvSpPr/>
          <p:nvPr/>
        </p:nvSpPr>
        <p:spPr>
          <a:xfrm>
            <a:off x="12914163" y="8574494"/>
            <a:ext cx="2673495" cy="852717"/>
          </a:xfrm>
          <a:prstGeom prst="rect">
            <a:avLst/>
          </a:prstGeom>
          <a:solidFill>
            <a:schemeClr val="accent1"/>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8" name="Rectangle 47">
            <a:extLst>
              <a:ext uri="{FF2B5EF4-FFF2-40B4-BE49-F238E27FC236}">
                <a16:creationId xmlns:a16="http://schemas.microsoft.com/office/drawing/2014/main" id="{5EBADDBF-2B08-402D-BE55-FE29D0EB2125}"/>
              </a:ext>
            </a:extLst>
          </p:cNvPr>
          <p:cNvSpPr/>
          <p:nvPr/>
        </p:nvSpPr>
        <p:spPr>
          <a:xfrm>
            <a:off x="12914163" y="1445135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9" name="TextBox 48">
            <a:extLst>
              <a:ext uri="{FF2B5EF4-FFF2-40B4-BE49-F238E27FC236}">
                <a16:creationId xmlns:a16="http://schemas.microsoft.com/office/drawing/2014/main" id="{F7741A59-6B77-4665-B28F-90F23A86365B}"/>
              </a:ext>
            </a:extLst>
          </p:cNvPr>
          <p:cNvSpPr txBox="1"/>
          <p:nvPr/>
        </p:nvSpPr>
        <p:spPr>
          <a:xfrm>
            <a:off x="14502232"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Dec.</a:t>
            </a:r>
          </a:p>
        </p:txBody>
      </p:sp>
      <p:sp>
        <p:nvSpPr>
          <p:cNvPr id="53" name="TextBox 52">
            <a:extLst>
              <a:ext uri="{FF2B5EF4-FFF2-40B4-BE49-F238E27FC236}">
                <a16:creationId xmlns:a16="http://schemas.microsoft.com/office/drawing/2014/main" id="{94B0C34F-5C00-416E-ADDF-9BDD9506ACB9}"/>
              </a:ext>
            </a:extLst>
          </p:cNvPr>
          <p:cNvSpPr txBox="1"/>
          <p:nvPr/>
        </p:nvSpPr>
        <p:spPr>
          <a:xfrm>
            <a:off x="14504976"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54" name="Rectangle 53">
            <a:extLst>
              <a:ext uri="{FF2B5EF4-FFF2-40B4-BE49-F238E27FC236}">
                <a16:creationId xmlns:a16="http://schemas.microsoft.com/office/drawing/2014/main" id="{C2EA1AE1-3581-44D7-8781-29C264AB0463}"/>
              </a:ext>
            </a:extLst>
          </p:cNvPr>
          <p:cNvSpPr/>
          <p:nvPr/>
        </p:nvSpPr>
        <p:spPr>
          <a:xfrm>
            <a:off x="16968547" y="10043709"/>
            <a:ext cx="2673495" cy="852717"/>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55" name="Rectangle 54">
            <a:extLst>
              <a:ext uri="{FF2B5EF4-FFF2-40B4-BE49-F238E27FC236}">
                <a16:creationId xmlns:a16="http://schemas.microsoft.com/office/drawing/2014/main" id="{C4D7FAC9-E4C3-42C9-B8EA-EB67C4A858DB}"/>
              </a:ext>
            </a:extLst>
          </p:cNvPr>
          <p:cNvSpPr/>
          <p:nvPr/>
        </p:nvSpPr>
        <p:spPr>
          <a:xfrm>
            <a:off x="16968547" y="1151292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56" name="TextBox 55">
            <a:extLst>
              <a:ext uri="{FF2B5EF4-FFF2-40B4-BE49-F238E27FC236}">
                <a16:creationId xmlns:a16="http://schemas.microsoft.com/office/drawing/2014/main" id="{7994D37E-2355-45A9-85E6-88080819BAC3}"/>
              </a:ext>
            </a:extLst>
          </p:cNvPr>
          <p:cNvSpPr txBox="1"/>
          <p:nvPr/>
        </p:nvSpPr>
        <p:spPr>
          <a:xfrm>
            <a:off x="18556616"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Jan. 2022</a:t>
            </a:r>
          </a:p>
        </p:txBody>
      </p:sp>
      <p:sp>
        <p:nvSpPr>
          <p:cNvPr id="60" name="TextBox 59">
            <a:extLst>
              <a:ext uri="{FF2B5EF4-FFF2-40B4-BE49-F238E27FC236}">
                <a16:creationId xmlns:a16="http://schemas.microsoft.com/office/drawing/2014/main" id="{29A46ED0-532C-46AF-A7A4-3BA5D88D1C8A}"/>
              </a:ext>
            </a:extLst>
          </p:cNvPr>
          <p:cNvSpPr txBox="1"/>
          <p:nvPr/>
        </p:nvSpPr>
        <p:spPr>
          <a:xfrm>
            <a:off x="18560732"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61" name="Rectangle 60">
            <a:extLst>
              <a:ext uri="{FF2B5EF4-FFF2-40B4-BE49-F238E27FC236}">
                <a16:creationId xmlns:a16="http://schemas.microsoft.com/office/drawing/2014/main" id="{F15500EB-F12B-446E-A0C3-46F80EFDBA16}"/>
              </a:ext>
            </a:extLst>
          </p:cNvPr>
          <p:cNvSpPr/>
          <p:nvPr/>
        </p:nvSpPr>
        <p:spPr>
          <a:xfrm>
            <a:off x="21024303" y="710527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2" name="Rectangle 61">
            <a:extLst>
              <a:ext uri="{FF2B5EF4-FFF2-40B4-BE49-F238E27FC236}">
                <a16:creationId xmlns:a16="http://schemas.microsoft.com/office/drawing/2014/main" id="{00D9E8A6-9789-4053-9A22-F8C2388FC51D}"/>
              </a:ext>
            </a:extLst>
          </p:cNvPr>
          <p:cNvSpPr/>
          <p:nvPr/>
        </p:nvSpPr>
        <p:spPr>
          <a:xfrm>
            <a:off x="21024303" y="1151292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3" name="Rectangle 62">
            <a:extLst>
              <a:ext uri="{FF2B5EF4-FFF2-40B4-BE49-F238E27FC236}">
                <a16:creationId xmlns:a16="http://schemas.microsoft.com/office/drawing/2014/main" id="{14999AEA-0C49-4B57-BD42-EF433CCD1445}"/>
              </a:ext>
            </a:extLst>
          </p:cNvPr>
          <p:cNvSpPr/>
          <p:nvPr/>
        </p:nvSpPr>
        <p:spPr>
          <a:xfrm>
            <a:off x="21024303" y="12982139"/>
            <a:ext cx="2673495" cy="852717"/>
          </a:xfrm>
          <a:prstGeom prst="rect">
            <a:avLst/>
          </a:prstGeom>
          <a:solidFill>
            <a:schemeClr val="accent5"/>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4" name="Rectangle 63">
            <a:extLst>
              <a:ext uri="{FF2B5EF4-FFF2-40B4-BE49-F238E27FC236}">
                <a16:creationId xmlns:a16="http://schemas.microsoft.com/office/drawing/2014/main" id="{8AD8CCAF-1B1E-459E-86D9-BD6C137AE924}"/>
              </a:ext>
            </a:extLst>
          </p:cNvPr>
          <p:cNvSpPr/>
          <p:nvPr/>
        </p:nvSpPr>
        <p:spPr>
          <a:xfrm>
            <a:off x="21024303" y="1445135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5" name="TextBox 64">
            <a:extLst>
              <a:ext uri="{FF2B5EF4-FFF2-40B4-BE49-F238E27FC236}">
                <a16:creationId xmlns:a16="http://schemas.microsoft.com/office/drawing/2014/main" id="{948598AB-7522-45F0-8C81-C07B8E3DA717}"/>
              </a:ext>
            </a:extLst>
          </p:cNvPr>
          <p:cNvSpPr txBox="1"/>
          <p:nvPr/>
        </p:nvSpPr>
        <p:spPr>
          <a:xfrm>
            <a:off x="22612372"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Feb.</a:t>
            </a:r>
          </a:p>
        </p:txBody>
      </p:sp>
      <p:sp>
        <p:nvSpPr>
          <p:cNvPr id="69" name="TextBox 68">
            <a:extLst>
              <a:ext uri="{FF2B5EF4-FFF2-40B4-BE49-F238E27FC236}">
                <a16:creationId xmlns:a16="http://schemas.microsoft.com/office/drawing/2014/main" id="{6BAA74C2-04B6-493C-8686-C49321E8896F}"/>
              </a:ext>
            </a:extLst>
          </p:cNvPr>
          <p:cNvSpPr txBox="1"/>
          <p:nvPr/>
        </p:nvSpPr>
        <p:spPr>
          <a:xfrm>
            <a:off x="22617860"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70" name="Rectangle 69">
            <a:extLst>
              <a:ext uri="{FF2B5EF4-FFF2-40B4-BE49-F238E27FC236}">
                <a16:creationId xmlns:a16="http://schemas.microsoft.com/office/drawing/2014/main" id="{45108775-DC41-4470-B555-CC1A3BF0BB61}"/>
              </a:ext>
            </a:extLst>
          </p:cNvPr>
          <p:cNvSpPr/>
          <p:nvPr/>
        </p:nvSpPr>
        <p:spPr>
          <a:xfrm>
            <a:off x="25081431" y="710527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1" name="Rectangle 70">
            <a:extLst>
              <a:ext uri="{FF2B5EF4-FFF2-40B4-BE49-F238E27FC236}">
                <a16:creationId xmlns:a16="http://schemas.microsoft.com/office/drawing/2014/main" id="{999ACE3C-A781-49A5-8355-0B0BDE852502}"/>
              </a:ext>
            </a:extLst>
          </p:cNvPr>
          <p:cNvSpPr/>
          <p:nvPr/>
        </p:nvSpPr>
        <p:spPr>
          <a:xfrm>
            <a:off x="25081431" y="857449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2" name="Rectangle 71">
            <a:extLst>
              <a:ext uri="{FF2B5EF4-FFF2-40B4-BE49-F238E27FC236}">
                <a16:creationId xmlns:a16="http://schemas.microsoft.com/office/drawing/2014/main" id="{9B703E17-D44E-4EF3-B555-95FFB651E8CC}"/>
              </a:ext>
            </a:extLst>
          </p:cNvPr>
          <p:cNvSpPr/>
          <p:nvPr/>
        </p:nvSpPr>
        <p:spPr>
          <a:xfrm>
            <a:off x="25081431" y="10043709"/>
            <a:ext cx="2673495" cy="852717"/>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3" name="Rectangle 72">
            <a:extLst>
              <a:ext uri="{FF2B5EF4-FFF2-40B4-BE49-F238E27FC236}">
                <a16:creationId xmlns:a16="http://schemas.microsoft.com/office/drawing/2014/main" id="{4AE1F326-204B-4EE8-9EA2-5295811289B6}"/>
              </a:ext>
            </a:extLst>
          </p:cNvPr>
          <p:cNvSpPr/>
          <p:nvPr/>
        </p:nvSpPr>
        <p:spPr>
          <a:xfrm>
            <a:off x="25081431" y="11512924"/>
            <a:ext cx="2673495" cy="852717"/>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4" name="TextBox 73">
            <a:extLst>
              <a:ext uri="{FF2B5EF4-FFF2-40B4-BE49-F238E27FC236}">
                <a16:creationId xmlns:a16="http://schemas.microsoft.com/office/drawing/2014/main" id="{3A5FB7F9-5FD4-4930-95D5-6933CDC55EE6}"/>
              </a:ext>
            </a:extLst>
          </p:cNvPr>
          <p:cNvSpPr txBox="1"/>
          <p:nvPr/>
        </p:nvSpPr>
        <p:spPr>
          <a:xfrm>
            <a:off x="26669500"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Mar.</a:t>
            </a:r>
          </a:p>
        </p:txBody>
      </p:sp>
      <p:sp>
        <p:nvSpPr>
          <p:cNvPr id="78" name="TextBox 77">
            <a:extLst>
              <a:ext uri="{FF2B5EF4-FFF2-40B4-BE49-F238E27FC236}">
                <a16:creationId xmlns:a16="http://schemas.microsoft.com/office/drawing/2014/main" id="{45BBF213-0D0F-43E7-889C-5653F01E0280}"/>
              </a:ext>
            </a:extLst>
          </p:cNvPr>
          <p:cNvSpPr txBox="1"/>
          <p:nvPr/>
        </p:nvSpPr>
        <p:spPr>
          <a:xfrm>
            <a:off x="26677734"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79" name="Rectangle 78">
            <a:extLst>
              <a:ext uri="{FF2B5EF4-FFF2-40B4-BE49-F238E27FC236}">
                <a16:creationId xmlns:a16="http://schemas.microsoft.com/office/drawing/2014/main" id="{0DA83782-91D9-43C9-BF52-F337CB45732C}"/>
              </a:ext>
            </a:extLst>
          </p:cNvPr>
          <p:cNvSpPr/>
          <p:nvPr/>
        </p:nvSpPr>
        <p:spPr>
          <a:xfrm>
            <a:off x="29141305" y="1151292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0" name="Rectangle 79">
            <a:extLst>
              <a:ext uri="{FF2B5EF4-FFF2-40B4-BE49-F238E27FC236}">
                <a16:creationId xmlns:a16="http://schemas.microsoft.com/office/drawing/2014/main" id="{36D0C4A1-80D4-480E-A522-43F7C993D101}"/>
              </a:ext>
            </a:extLst>
          </p:cNvPr>
          <p:cNvSpPr/>
          <p:nvPr/>
        </p:nvSpPr>
        <p:spPr>
          <a:xfrm>
            <a:off x="29141305" y="1298213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1" name="Rectangle 80">
            <a:extLst>
              <a:ext uri="{FF2B5EF4-FFF2-40B4-BE49-F238E27FC236}">
                <a16:creationId xmlns:a16="http://schemas.microsoft.com/office/drawing/2014/main" id="{1CC0D183-8AF2-4AED-91C5-90457A638FC3}"/>
              </a:ext>
            </a:extLst>
          </p:cNvPr>
          <p:cNvSpPr/>
          <p:nvPr/>
        </p:nvSpPr>
        <p:spPr>
          <a:xfrm>
            <a:off x="29141305" y="1445135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2" name="TextBox 81">
            <a:extLst>
              <a:ext uri="{FF2B5EF4-FFF2-40B4-BE49-F238E27FC236}">
                <a16:creationId xmlns:a16="http://schemas.microsoft.com/office/drawing/2014/main" id="{6B80B1FE-C9F0-455E-815A-1E530F6C95E0}"/>
              </a:ext>
            </a:extLst>
          </p:cNvPr>
          <p:cNvSpPr txBox="1"/>
          <p:nvPr/>
        </p:nvSpPr>
        <p:spPr>
          <a:xfrm>
            <a:off x="6396208"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Oct.</a:t>
            </a:r>
          </a:p>
        </p:txBody>
      </p:sp>
      <p:sp>
        <p:nvSpPr>
          <p:cNvPr id="86" name="TextBox 85">
            <a:extLst>
              <a:ext uri="{FF2B5EF4-FFF2-40B4-BE49-F238E27FC236}">
                <a16:creationId xmlns:a16="http://schemas.microsoft.com/office/drawing/2014/main" id="{9E0E8178-221B-4812-95BD-B796B5A5F497}"/>
              </a:ext>
            </a:extLst>
          </p:cNvPr>
          <p:cNvSpPr txBox="1"/>
          <p:nvPr/>
        </p:nvSpPr>
        <p:spPr>
          <a:xfrm>
            <a:off x="6397580"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87" name="Rectangle 86">
            <a:extLst>
              <a:ext uri="{FF2B5EF4-FFF2-40B4-BE49-F238E27FC236}">
                <a16:creationId xmlns:a16="http://schemas.microsoft.com/office/drawing/2014/main" id="{5E109E8D-592E-487D-8290-4F3D57DE40B8}"/>
              </a:ext>
            </a:extLst>
          </p:cNvPr>
          <p:cNvSpPr/>
          <p:nvPr/>
        </p:nvSpPr>
        <p:spPr>
          <a:xfrm>
            <a:off x="8861151" y="10043709"/>
            <a:ext cx="2673495" cy="852717"/>
          </a:xfrm>
          <a:prstGeom prst="rect">
            <a:avLst/>
          </a:prstGeom>
          <a:solidFill>
            <a:schemeClr val="accent5"/>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8" name="Rectangle 87">
            <a:extLst>
              <a:ext uri="{FF2B5EF4-FFF2-40B4-BE49-F238E27FC236}">
                <a16:creationId xmlns:a16="http://schemas.microsoft.com/office/drawing/2014/main" id="{85857927-8F59-4F39-97E2-1D565507BB69}"/>
              </a:ext>
            </a:extLst>
          </p:cNvPr>
          <p:cNvSpPr/>
          <p:nvPr/>
        </p:nvSpPr>
        <p:spPr>
          <a:xfrm>
            <a:off x="8861151" y="1298213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9" name="Rectangle 88">
            <a:extLst>
              <a:ext uri="{FF2B5EF4-FFF2-40B4-BE49-F238E27FC236}">
                <a16:creationId xmlns:a16="http://schemas.microsoft.com/office/drawing/2014/main" id="{6A0624E4-BA9D-45BA-90ED-0C2C44A9C9F1}"/>
              </a:ext>
            </a:extLst>
          </p:cNvPr>
          <p:cNvSpPr/>
          <p:nvPr/>
        </p:nvSpPr>
        <p:spPr>
          <a:xfrm>
            <a:off x="8861151" y="14451354"/>
            <a:ext cx="2673495" cy="852717"/>
          </a:xfrm>
          <a:prstGeom prst="rect">
            <a:avLst/>
          </a:prstGeom>
          <a:solidFill>
            <a:schemeClr val="accent1"/>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90" name="TextBox 89">
            <a:extLst>
              <a:ext uri="{FF2B5EF4-FFF2-40B4-BE49-F238E27FC236}">
                <a16:creationId xmlns:a16="http://schemas.microsoft.com/office/drawing/2014/main" id="{5F00E791-1C78-4523-BF7B-9255B496A1B9}"/>
              </a:ext>
            </a:extLst>
          </p:cNvPr>
          <p:cNvSpPr txBox="1"/>
          <p:nvPr/>
        </p:nvSpPr>
        <p:spPr>
          <a:xfrm>
            <a:off x="713157" y="7241091"/>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1" name="TextBox 90">
            <a:extLst>
              <a:ext uri="{FF2B5EF4-FFF2-40B4-BE49-F238E27FC236}">
                <a16:creationId xmlns:a16="http://schemas.microsoft.com/office/drawing/2014/main" id="{5E01E78C-4E71-41F5-A639-452F91CECF62}"/>
              </a:ext>
            </a:extLst>
          </p:cNvPr>
          <p:cNvSpPr txBox="1"/>
          <p:nvPr/>
        </p:nvSpPr>
        <p:spPr>
          <a:xfrm>
            <a:off x="713157" y="8765054"/>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2" name="TextBox 91">
            <a:extLst>
              <a:ext uri="{FF2B5EF4-FFF2-40B4-BE49-F238E27FC236}">
                <a16:creationId xmlns:a16="http://schemas.microsoft.com/office/drawing/2014/main" id="{0254BC4D-8805-4092-9826-5255A532A915}"/>
              </a:ext>
            </a:extLst>
          </p:cNvPr>
          <p:cNvSpPr txBox="1"/>
          <p:nvPr/>
        </p:nvSpPr>
        <p:spPr>
          <a:xfrm>
            <a:off x="713157" y="10257701"/>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3" name="TextBox 92">
            <a:extLst>
              <a:ext uri="{FF2B5EF4-FFF2-40B4-BE49-F238E27FC236}">
                <a16:creationId xmlns:a16="http://schemas.microsoft.com/office/drawing/2014/main" id="{C9FD3522-3A75-4032-9F66-6706A27BCB39}"/>
              </a:ext>
            </a:extLst>
          </p:cNvPr>
          <p:cNvSpPr txBox="1"/>
          <p:nvPr/>
        </p:nvSpPr>
        <p:spPr>
          <a:xfrm>
            <a:off x="713157" y="11745163"/>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4" name="TextBox 93">
            <a:extLst>
              <a:ext uri="{FF2B5EF4-FFF2-40B4-BE49-F238E27FC236}">
                <a16:creationId xmlns:a16="http://schemas.microsoft.com/office/drawing/2014/main" id="{0E08CAD4-087F-406C-AE7D-58BDEFDCA751}"/>
              </a:ext>
            </a:extLst>
          </p:cNvPr>
          <p:cNvSpPr txBox="1"/>
          <p:nvPr/>
        </p:nvSpPr>
        <p:spPr>
          <a:xfrm>
            <a:off x="713157" y="13201630"/>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5" name="TextBox 94">
            <a:extLst>
              <a:ext uri="{FF2B5EF4-FFF2-40B4-BE49-F238E27FC236}">
                <a16:creationId xmlns:a16="http://schemas.microsoft.com/office/drawing/2014/main" id="{93AD1F63-20CE-403F-A634-87D8DD091F23}"/>
              </a:ext>
            </a:extLst>
          </p:cNvPr>
          <p:cNvSpPr txBox="1"/>
          <p:nvPr/>
        </p:nvSpPr>
        <p:spPr>
          <a:xfrm>
            <a:off x="713157" y="14646671"/>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grpSp>
        <p:nvGrpSpPr>
          <p:cNvPr id="96" name="Group 95">
            <a:extLst>
              <a:ext uri="{FF2B5EF4-FFF2-40B4-BE49-F238E27FC236}">
                <a16:creationId xmlns:a16="http://schemas.microsoft.com/office/drawing/2014/main" id="{0E7D3CE9-ECD2-4858-BA6C-33D66CFA0429}"/>
              </a:ext>
            </a:extLst>
          </p:cNvPr>
          <p:cNvGrpSpPr/>
          <p:nvPr/>
        </p:nvGrpSpPr>
        <p:grpSpPr>
          <a:xfrm>
            <a:off x="12719476" y="18511795"/>
            <a:ext cx="11137048" cy="852717"/>
            <a:chOff x="13944383" y="18511795"/>
            <a:chExt cx="11137048" cy="852717"/>
          </a:xfrm>
        </p:grpSpPr>
        <p:grpSp>
          <p:nvGrpSpPr>
            <p:cNvPr id="97" name="Group 96">
              <a:extLst>
                <a:ext uri="{FF2B5EF4-FFF2-40B4-BE49-F238E27FC236}">
                  <a16:creationId xmlns:a16="http://schemas.microsoft.com/office/drawing/2014/main" id="{E0BED22E-B2FA-4E4A-8E6B-F460D3714AD9}"/>
                </a:ext>
              </a:extLst>
            </p:cNvPr>
            <p:cNvGrpSpPr/>
            <p:nvPr/>
          </p:nvGrpSpPr>
          <p:grpSpPr>
            <a:xfrm>
              <a:off x="16543317" y="18511795"/>
              <a:ext cx="3340245" cy="852717"/>
              <a:chOff x="12914163" y="18511795"/>
              <a:chExt cx="3340245" cy="852717"/>
            </a:xfrm>
          </p:grpSpPr>
          <p:sp>
            <p:nvSpPr>
              <p:cNvPr id="107" name="Rectangle 106">
                <a:extLst>
                  <a:ext uri="{FF2B5EF4-FFF2-40B4-BE49-F238E27FC236}">
                    <a16:creationId xmlns:a16="http://schemas.microsoft.com/office/drawing/2014/main" id="{56E7741A-B5E7-4C97-AC90-19F0F775C255}"/>
                  </a:ext>
                </a:extLst>
              </p:cNvPr>
              <p:cNvSpPr/>
              <p:nvPr/>
            </p:nvSpPr>
            <p:spPr>
              <a:xfrm>
                <a:off x="12914163" y="18775629"/>
                <a:ext cx="420837" cy="419570"/>
              </a:xfrm>
              <a:prstGeom prst="rect">
                <a:avLst/>
              </a:prstGeom>
              <a:solidFill>
                <a:schemeClr val="accent1"/>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8" name="Rectangle 107">
                <a:extLst>
                  <a:ext uri="{FF2B5EF4-FFF2-40B4-BE49-F238E27FC236}">
                    <a16:creationId xmlns:a16="http://schemas.microsoft.com/office/drawing/2014/main" id="{DE6BF75D-DAA1-4BE5-876B-8C6AB9D3F743}"/>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nvGrpSpPr>
            <p:cNvPr id="98" name="Group 97">
              <a:extLst>
                <a:ext uri="{FF2B5EF4-FFF2-40B4-BE49-F238E27FC236}">
                  <a16:creationId xmlns:a16="http://schemas.microsoft.com/office/drawing/2014/main" id="{1485F755-983C-4147-A880-AC750A251D4B}"/>
                </a:ext>
              </a:extLst>
            </p:cNvPr>
            <p:cNvGrpSpPr/>
            <p:nvPr/>
          </p:nvGrpSpPr>
          <p:grpSpPr>
            <a:xfrm>
              <a:off x="13944383" y="18511795"/>
              <a:ext cx="3340245" cy="852717"/>
              <a:chOff x="12914163" y="18511795"/>
              <a:chExt cx="3340245" cy="852717"/>
            </a:xfrm>
          </p:grpSpPr>
          <p:sp>
            <p:nvSpPr>
              <p:cNvPr id="105" name="Rectangle 104">
                <a:extLst>
                  <a:ext uri="{FF2B5EF4-FFF2-40B4-BE49-F238E27FC236}">
                    <a16:creationId xmlns:a16="http://schemas.microsoft.com/office/drawing/2014/main" id="{4AA66567-99DA-40FB-98AD-62E07C047373}"/>
                  </a:ext>
                </a:extLst>
              </p:cNvPr>
              <p:cNvSpPr/>
              <p:nvPr/>
            </p:nvSpPr>
            <p:spPr>
              <a:xfrm>
                <a:off x="12914163" y="18775629"/>
                <a:ext cx="420837" cy="419570"/>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6" name="Rectangle 105">
                <a:extLst>
                  <a:ext uri="{FF2B5EF4-FFF2-40B4-BE49-F238E27FC236}">
                    <a16:creationId xmlns:a16="http://schemas.microsoft.com/office/drawing/2014/main" id="{75E20648-43EE-440A-B62A-EF33E3BAE1BD}"/>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nvGrpSpPr>
            <p:cNvPr id="99" name="Group 98">
              <a:extLst>
                <a:ext uri="{FF2B5EF4-FFF2-40B4-BE49-F238E27FC236}">
                  <a16:creationId xmlns:a16="http://schemas.microsoft.com/office/drawing/2014/main" id="{00F93ADC-C8ED-4497-BB5C-91C87B7E7AD6}"/>
                </a:ext>
              </a:extLst>
            </p:cNvPr>
            <p:cNvGrpSpPr/>
            <p:nvPr/>
          </p:nvGrpSpPr>
          <p:grpSpPr>
            <a:xfrm>
              <a:off x="19142251" y="18511795"/>
              <a:ext cx="3340245" cy="852717"/>
              <a:chOff x="12914163" y="18511795"/>
              <a:chExt cx="3340245" cy="852717"/>
            </a:xfrm>
          </p:grpSpPr>
          <p:sp>
            <p:nvSpPr>
              <p:cNvPr id="103" name="Rectangle 102">
                <a:extLst>
                  <a:ext uri="{FF2B5EF4-FFF2-40B4-BE49-F238E27FC236}">
                    <a16:creationId xmlns:a16="http://schemas.microsoft.com/office/drawing/2014/main" id="{DEA4AEDE-BE76-48A9-A643-642A7B7E9059}"/>
                  </a:ext>
                </a:extLst>
              </p:cNvPr>
              <p:cNvSpPr/>
              <p:nvPr/>
            </p:nvSpPr>
            <p:spPr>
              <a:xfrm>
                <a:off x="12914163" y="18775629"/>
                <a:ext cx="420837" cy="419570"/>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4" name="Rectangle 103">
                <a:extLst>
                  <a:ext uri="{FF2B5EF4-FFF2-40B4-BE49-F238E27FC236}">
                    <a16:creationId xmlns:a16="http://schemas.microsoft.com/office/drawing/2014/main" id="{52A8EE4C-5249-4192-AED7-0A2976340F38}"/>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nvGrpSpPr>
            <p:cNvPr id="100" name="Group 99">
              <a:extLst>
                <a:ext uri="{FF2B5EF4-FFF2-40B4-BE49-F238E27FC236}">
                  <a16:creationId xmlns:a16="http://schemas.microsoft.com/office/drawing/2014/main" id="{989CCCA0-FE37-47F3-A177-8FC81F53DC5A}"/>
                </a:ext>
              </a:extLst>
            </p:cNvPr>
            <p:cNvGrpSpPr/>
            <p:nvPr/>
          </p:nvGrpSpPr>
          <p:grpSpPr>
            <a:xfrm>
              <a:off x="21741186" y="18511795"/>
              <a:ext cx="3340245" cy="852717"/>
              <a:chOff x="12914163" y="18511795"/>
              <a:chExt cx="3340245" cy="852717"/>
            </a:xfrm>
          </p:grpSpPr>
          <p:sp>
            <p:nvSpPr>
              <p:cNvPr id="101" name="Rectangle 100">
                <a:extLst>
                  <a:ext uri="{FF2B5EF4-FFF2-40B4-BE49-F238E27FC236}">
                    <a16:creationId xmlns:a16="http://schemas.microsoft.com/office/drawing/2014/main" id="{5D71E2A1-28CA-4A9D-B621-473990492DA9}"/>
                  </a:ext>
                </a:extLst>
              </p:cNvPr>
              <p:cNvSpPr/>
              <p:nvPr/>
            </p:nvSpPr>
            <p:spPr>
              <a:xfrm>
                <a:off x="12914163" y="18775629"/>
                <a:ext cx="420837" cy="419570"/>
              </a:xfrm>
              <a:prstGeom prst="rect">
                <a:avLst/>
              </a:prstGeom>
              <a:solidFill>
                <a:schemeClr val="accent5"/>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2" name="Rectangle 101">
                <a:extLst>
                  <a:ext uri="{FF2B5EF4-FFF2-40B4-BE49-F238E27FC236}">
                    <a16:creationId xmlns:a16="http://schemas.microsoft.com/office/drawing/2014/main" id="{648CD86C-B34F-484A-9849-9377AB2B55AD}"/>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sp>
        <p:nvSpPr>
          <p:cNvPr id="4" name="Left Brace 3">
            <a:extLst>
              <a:ext uri="{FF2B5EF4-FFF2-40B4-BE49-F238E27FC236}">
                <a16:creationId xmlns:a16="http://schemas.microsoft.com/office/drawing/2014/main" id="{F9362F63-D103-48CC-8B27-3543C749B216}"/>
              </a:ext>
            </a:extLst>
          </p:cNvPr>
          <p:cNvSpPr/>
          <p:nvPr/>
        </p:nvSpPr>
        <p:spPr>
          <a:xfrm rot="16200000">
            <a:off x="5704150" y="15050461"/>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Left Brace 108">
            <a:extLst>
              <a:ext uri="{FF2B5EF4-FFF2-40B4-BE49-F238E27FC236}">
                <a16:creationId xmlns:a16="http://schemas.microsoft.com/office/drawing/2014/main" id="{05761E4B-7F7F-4CD0-BDD7-67F0087A37B9}"/>
              </a:ext>
            </a:extLst>
          </p:cNvPr>
          <p:cNvSpPr/>
          <p:nvPr/>
        </p:nvSpPr>
        <p:spPr>
          <a:xfrm rot="16200000">
            <a:off x="9764024" y="15050461"/>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Left Brace 109">
            <a:extLst>
              <a:ext uri="{FF2B5EF4-FFF2-40B4-BE49-F238E27FC236}">
                <a16:creationId xmlns:a16="http://schemas.microsoft.com/office/drawing/2014/main" id="{87BEE362-A1EF-4F4E-BBC6-ED443DA19717}"/>
              </a:ext>
            </a:extLst>
          </p:cNvPr>
          <p:cNvSpPr/>
          <p:nvPr/>
        </p:nvSpPr>
        <p:spPr>
          <a:xfrm rot="16200000">
            <a:off x="13804684"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Left Brace 110">
            <a:extLst>
              <a:ext uri="{FF2B5EF4-FFF2-40B4-BE49-F238E27FC236}">
                <a16:creationId xmlns:a16="http://schemas.microsoft.com/office/drawing/2014/main" id="{6057C40A-B1EE-4E76-AC81-58829C73CD46}"/>
              </a:ext>
            </a:extLst>
          </p:cNvPr>
          <p:cNvSpPr/>
          <p:nvPr/>
        </p:nvSpPr>
        <p:spPr>
          <a:xfrm rot="16200000">
            <a:off x="17869594"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Left Brace 111">
            <a:extLst>
              <a:ext uri="{FF2B5EF4-FFF2-40B4-BE49-F238E27FC236}">
                <a16:creationId xmlns:a16="http://schemas.microsoft.com/office/drawing/2014/main" id="{08A89F27-154B-45FE-9DB5-5F92F17D9363}"/>
              </a:ext>
            </a:extLst>
          </p:cNvPr>
          <p:cNvSpPr/>
          <p:nvPr/>
        </p:nvSpPr>
        <p:spPr>
          <a:xfrm rot="16200000">
            <a:off x="21919430"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Left Brace 82">
            <a:extLst>
              <a:ext uri="{FF2B5EF4-FFF2-40B4-BE49-F238E27FC236}">
                <a16:creationId xmlns:a16="http://schemas.microsoft.com/office/drawing/2014/main" id="{8B08A11C-0CDD-436D-806F-22A1B6BB02AB}"/>
              </a:ext>
            </a:extLst>
          </p:cNvPr>
          <p:cNvSpPr/>
          <p:nvPr/>
        </p:nvSpPr>
        <p:spPr>
          <a:xfrm rot="16200000">
            <a:off x="25986596"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Left Brace 83">
            <a:extLst>
              <a:ext uri="{FF2B5EF4-FFF2-40B4-BE49-F238E27FC236}">
                <a16:creationId xmlns:a16="http://schemas.microsoft.com/office/drawing/2014/main" id="{2ACE8243-2244-4195-9CDF-09C0FA17A555}"/>
              </a:ext>
            </a:extLst>
          </p:cNvPr>
          <p:cNvSpPr/>
          <p:nvPr/>
        </p:nvSpPr>
        <p:spPr>
          <a:xfrm rot="16200000">
            <a:off x="30018101"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862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0A337708-3161-416F-91D6-8C39CA3A44A1}"/>
              </a:ext>
            </a:extLst>
          </p:cNvPr>
          <p:cNvSpPr>
            <a:spLocks noGrp="1"/>
          </p:cNvSpPr>
          <p:nvPr>
            <p:ph type="media" sz="quarter" idx="11"/>
          </p:nvPr>
        </p:nvSpPr>
        <p:spPr/>
      </p:sp>
      <p:sp>
        <p:nvSpPr>
          <p:cNvPr id="109" name="Rectangle 108">
            <a:extLst>
              <a:ext uri="{FF2B5EF4-FFF2-40B4-BE49-F238E27FC236}">
                <a16:creationId xmlns:a16="http://schemas.microsoft.com/office/drawing/2014/main" id="{26434196-FDB3-40C6-889D-6407EC4659E3}"/>
              </a:ext>
            </a:extLst>
          </p:cNvPr>
          <p:cNvSpPr/>
          <p:nvPr/>
        </p:nvSpPr>
        <p:spPr>
          <a:xfrm>
            <a:off x="0" y="17545049"/>
            <a:ext cx="36576000" cy="1632735"/>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3">
            <a:extLst>
              <a:ext uri="{FF2B5EF4-FFF2-40B4-BE49-F238E27FC236}">
                <a16:creationId xmlns:a16="http://schemas.microsoft.com/office/drawing/2014/main" id="{EB5571A2-9BCB-4C38-BAA7-2CF5375947D6}"/>
              </a:ext>
            </a:extLst>
          </p:cNvPr>
          <p:cNvSpPr txBox="1">
            <a:spLocks/>
          </p:cNvSpPr>
          <p:nvPr/>
        </p:nvSpPr>
        <p:spPr>
          <a:xfrm>
            <a:off x="3262313" y="17886363"/>
            <a:ext cx="30051375" cy="1004887"/>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6600" b="1" kern="1200" cap="all" baseline="0">
                <a:solidFill>
                  <a:schemeClr val="tx1"/>
                </a:solidFill>
                <a:latin typeface="Trebuchet MS" panose="020B0603020202020204" pitchFamily="34" charset="0"/>
                <a:ea typeface="+mj-ea"/>
                <a:cs typeface="+mj-cs"/>
              </a:defRPr>
            </a:lvl1pPr>
          </a:lstStyle>
          <a:p>
            <a:r>
              <a:rPr lang="en-US"/>
              <a:t>VIDEO/DEMO TITLE</a:t>
            </a:r>
            <a:endParaRPr lang="en-US" dirty="0"/>
          </a:p>
        </p:txBody>
      </p:sp>
    </p:spTree>
    <p:extLst>
      <p:ext uri="{BB962C8B-B14F-4D97-AF65-F5344CB8AC3E}">
        <p14:creationId xmlns:p14="http://schemas.microsoft.com/office/powerpoint/2010/main" val="897349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6DAD519-D697-424A-9D91-F04CFBA19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1652" y="4912627"/>
            <a:ext cx="27992695" cy="13821507"/>
          </a:xfrm>
          <a:prstGeom prst="rect">
            <a:avLst/>
          </a:prstGeom>
        </p:spPr>
      </p:pic>
      <p:sp>
        <p:nvSpPr>
          <p:cNvPr id="4" name="Title 3">
            <a:extLst>
              <a:ext uri="{FF2B5EF4-FFF2-40B4-BE49-F238E27FC236}">
                <a16:creationId xmlns:a16="http://schemas.microsoft.com/office/drawing/2014/main" id="{481A0ED3-4FEB-41A0-823C-A6BC5C51E503}"/>
              </a:ext>
            </a:extLst>
          </p:cNvPr>
          <p:cNvSpPr>
            <a:spLocks noGrp="1"/>
          </p:cNvSpPr>
          <p:nvPr>
            <p:ph type="title"/>
          </p:nvPr>
        </p:nvSpPr>
        <p:spPr/>
        <p:txBody>
          <a:bodyPr/>
          <a:lstStyle/>
          <a:p>
            <a:r>
              <a:rPr lang="en-US" dirty="0"/>
              <a:t>World map</a:t>
            </a:r>
          </a:p>
        </p:txBody>
      </p:sp>
      <p:sp>
        <p:nvSpPr>
          <p:cNvPr id="6" name="Text Placeholder 5">
            <a:extLst>
              <a:ext uri="{FF2B5EF4-FFF2-40B4-BE49-F238E27FC236}">
                <a16:creationId xmlns:a16="http://schemas.microsoft.com/office/drawing/2014/main" id="{A505755A-B3E8-44DF-836D-E8E45E9C912A}"/>
              </a:ext>
            </a:extLst>
          </p:cNvPr>
          <p:cNvSpPr>
            <a:spLocks noGrp="1"/>
          </p:cNvSpPr>
          <p:nvPr>
            <p:ph type="body" sz="quarter" idx="10"/>
          </p:nvPr>
        </p:nvSpPr>
        <p:spPr/>
        <p:txBody>
          <a:bodyPr/>
          <a:lstStyle/>
          <a:p>
            <a:r>
              <a:rPr lang="en-US" dirty="0"/>
              <a:t>Adjust Locations to Areas Desired</a:t>
            </a:r>
          </a:p>
        </p:txBody>
      </p:sp>
      <p:sp>
        <p:nvSpPr>
          <p:cNvPr id="110" name="Oval 109">
            <a:extLst>
              <a:ext uri="{FF2B5EF4-FFF2-40B4-BE49-F238E27FC236}">
                <a16:creationId xmlns:a16="http://schemas.microsoft.com/office/drawing/2014/main" id="{ED6CD2D5-B861-4C1C-AF47-B9A8062B29A1}"/>
              </a:ext>
            </a:extLst>
          </p:cNvPr>
          <p:cNvSpPr/>
          <p:nvPr/>
        </p:nvSpPr>
        <p:spPr>
          <a:xfrm>
            <a:off x="7640975" y="10387684"/>
            <a:ext cx="208040" cy="208040"/>
          </a:xfrm>
          <a:prstGeom prst="ellipse">
            <a:avLst/>
          </a:prstGeom>
          <a:solidFill>
            <a:schemeClr val="tx2"/>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1" name="Oval 110">
            <a:extLst>
              <a:ext uri="{FF2B5EF4-FFF2-40B4-BE49-F238E27FC236}">
                <a16:creationId xmlns:a16="http://schemas.microsoft.com/office/drawing/2014/main" id="{DDC6A54B-41EC-4484-A2BF-7FA56285537D}"/>
              </a:ext>
            </a:extLst>
          </p:cNvPr>
          <p:cNvSpPr/>
          <p:nvPr/>
        </p:nvSpPr>
        <p:spPr>
          <a:xfrm>
            <a:off x="28279277" y="10607677"/>
            <a:ext cx="208040" cy="208040"/>
          </a:xfrm>
          <a:prstGeom prst="ellipse">
            <a:avLst/>
          </a:prstGeom>
          <a:solidFill>
            <a:schemeClr val="tx2"/>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2" name="Oval 111">
            <a:extLst>
              <a:ext uri="{FF2B5EF4-FFF2-40B4-BE49-F238E27FC236}">
                <a16:creationId xmlns:a16="http://schemas.microsoft.com/office/drawing/2014/main" id="{A1579B8C-5CCE-469C-8F88-21B9EFBB6995}"/>
              </a:ext>
            </a:extLst>
          </p:cNvPr>
          <p:cNvSpPr/>
          <p:nvPr/>
        </p:nvSpPr>
        <p:spPr>
          <a:xfrm>
            <a:off x="19277068" y="8075018"/>
            <a:ext cx="208040" cy="208040"/>
          </a:xfrm>
          <a:prstGeom prst="ellipse">
            <a:avLst/>
          </a:prstGeom>
          <a:solidFill>
            <a:schemeClr val="tx2"/>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3" name="TextBox 112">
            <a:extLst>
              <a:ext uri="{FF2B5EF4-FFF2-40B4-BE49-F238E27FC236}">
                <a16:creationId xmlns:a16="http://schemas.microsoft.com/office/drawing/2014/main" id="{526549F4-284D-4867-871D-EA3819BC6B33}"/>
              </a:ext>
            </a:extLst>
          </p:cNvPr>
          <p:cNvSpPr txBox="1"/>
          <p:nvPr/>
        </p:nvSpPr>
        <p:spPr>
          <a:xfrm>
            <a:off x="7870762" y="10219673"/>
            <a:ext cx="2541080"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dirty="0">
                <a:solidFill>
                  <a:schemeClr val="bg1"/>
                </a:solidFill>
                <a:latin typeface="Trebuchet MS" panose="020B0603020202020204" pitchFamily="34" charset="0"/>
              </a:rPr>
              <a:t>Santa Clara</a:t>
            </a:r>
          </a:p>
        </p:txBody>
      </p:sp>
      <p:sp>
        <p:nvSpPr>
          <p:cNvPr id="114" name="TextBox 113">
            <a:extLst>
              <a:ext uri="{FF2B5EF4-FFF2-40B4-BE49-F238E27FC236}">
                <a16:creationId xmlns:a16="http://schemas.microsoft.com/office/drawing/2014/main" id="{3A0BD13D-A70C-4C6D-8B10-C7415830F06E}"/>
              </a:ext>
            </a:extLst>
          </p:cNvPr>
          <p:cNvSpPr txBox="1"/>
          <p:nvPr/>
        </p:nvSpPr>
        <p:spPr>
          <a:xfrm>
            <a:off x="28509066" y="10439664"/>
            <a:ext cx="135190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a:solidFill>
                  <a:schemeClr val="bg1"/>
                </a:solidFill>
                <a:latin typeface="Trebuchet MS" panose="020B0603020202020204" pitchFamily="34" charset="0"/>
              </a:rPr>
              <a:t>Tokyo</a:t>
            </a:r>
          </a:p>
        </p:txBody>
      </p:sp>
      <p:sp>
        <p:nvSpPr>
          <p:cNvPr id="115" name="TextBox 114">
            <a:extLst>
              <a:ext uri="{FF2B5EF4-FFF2-40B4-BE49-F238E27FC236}">
                <a16:creationId xmlns:a16="http://schemas.microsoft.com/office/drawing/2014/main" id="{3E503DF2-89A4-48AE-B57E-B565820923AE}"/>
              </a:ext>
            </a:extLst>
          </p:cNvPr>
          <p:cNvSpPr txBox="1"/>
          <p:nvPr/>
        </p:nvSpPr>
        <p:spPr>
          <a:xfrm>
            <a:off x="19506854" y="7907008"/>
            <a:ext cx="180850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dirty="0">
                <a:solidFill>
                  <a:schemeClr val="bg1"/>
                </a:solidFill>
                <a:latin typeface="Trebuchet MS" panose="020B0603020202020204" pitchFamily="34" charset="0"/>
              </a:rPr>
              <a:t>Helsinki</a:t>
            </a:r>
          </a:p>
        </p:txBody>
      </p:sp>
    </p:spTree>
    <p:extLst>
      <p:ext uri="{BB962C8B-B14F-4D97-AF65-F5344CB8AC3E}">
        <p14:creationId xmlns:p14="http://schemas.microsoft.com/office/powerpoint/2010/main" val="4211604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assets</a:t>
            </a:r>
          </a:p>
        </p:txBody>
      </p:sp>
    </p:spTree>
    <p:extLst>
      <p:ext uri="{BB962C8B-B14F-4D97-AF65-F5344CB8AC3E}">
        <p14:creationId xmlns:p14="http://schemas.microsoft.com/office/powerpoint/2010/main" val="151841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Images, Assets AND LOGOS</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dirty="0"/>
              <a:t>Available for Download at: </a:t>
            </a:r>
            <a:r>
              <a:rPr lang="en-US" dirty="0">
                <a:hlinkClick r:id="rId2"/>
              </a:rPr>
              <a:t>NVDAM</a:t>
            </a:r>
            <a:endParaRPr lang="en-US" dirty="0"/>
          </a:p>
        </p:txBody>
      </p:sp>
      <p:sp>
        <p:nvSpPr>
          <p:cNvPr id="14" name="Picture Placeholder 13">
            <a:extLst>
              <a:ext uri="{FF2B5EF4-FFF2-40B4-BE49-F238E27FC236}">
                <a16:creationId xmlns:a16="http://schemas.microsoft.com/office/drawing/2014/main" id="{F367BDDB-BD55-4A48-B7C3-E3D18E076273}"/>
              </a:ext>
            </a:extLst>
          </p:cNvPr>
          <p:cNvSpPr>
            <a:spLocks noGrp="1"/>
          </p:cNvSpPr>
          <p:nvPr>
            <p:ph type="pic" sz="quarter" idx="24"/>
          </p:nvPr>
        </p:nvSpPr>
        <p:spPr/>
      </p:sp>
      <p:sp>
        <p:nvSpPr>
          <p:cNvPr id="15" name="SmartArt Placeholder 14">
            <a:extLst>
              <a:ext uri="{FF2B5EF4-FFF2-40B4-BE49-F238E27FC236}">
                <a16:creationId xmlns:a16="http://schemas.microsoft.com/office/drawing/2014/main" id="{ED19B080-E18E-4D37-B451-4B4E8C786E37}"/>
              </a:ext>
            </a:extLst>
          </p:cNvPr>
          <p:cNvSpPr>
            <a:spLocks noGrp="1"/>
          </p:cNvSpPr>
          <p:nvPr>
            <p:ph type="dgm" sz="quarter" idx="25"/>
          </p:nvPr>
        </p:nvSpPr>
        <p:spPr/>
      </p:sp>
      <p:sp>
        <p:nvSpPr>
          <p:cNvPr id="16" name="Text Placeholder 15">
            <a:extLst>
              <a:ext uri="{FF2B5EF4-FFF2-40B4-BE49-F238E27FC236}">
                <a16:creationId xmlns:a16="http://schemas.microsoft.com/office/drawing/2014/main" id="{9A76CC7F-2913-4E9F-B49B-5B8FE3010BC3}"/>
              </a:ext>
            </a:extLst>
          </p:cNvPr>
          <p:cNvSpPr>
            <a:spLocks noGrp="1"/>
          </p:cNvSpPr>
          <p:nvPr>
            <p:ph type="body" sz="quarter" idx="26"/>
          </p:nvPr>
        </p:nvSpPr>
        <p:spPr/>
        <p:txBody>
          <a:bodyPr/>
          <a:lstStyle/>
          <a:p>
            <a:endParaRPr lang="en-US"/>
          </a:p>
        </p:txBody>
      </p:sp>
      <p:sp>
        <p:nvSpPr>
          <p:cNvPr id="17" name="Text Placeholder 16">
            <a:extLst>
              <a:ext uri="{FF2B5EF4-FFF2-40B4-BE49-F238E27FC236}">
                <a16:creationId xmlns:a16="http://schemas.microsoft.com/office/drawing/2014/main" id="{6CE2557A-F01E-46E0-A21E-138AB99C237B}"/>
              </a:ext>
            </a:extLst>
          </p:cNvPr>
          <p:cNvSpPr>
            <a:spLocks noGrp="1"/>
          </p:cNvSpPr>
          <p:nvPr>
            <p:ph type="body" sz="quarter" idx="27"/>
          </p:nvPr>
        </p:nvSpPr>
        <p:spPr/>
        <p:txBody>
          <a:bodyPr/>
          <a:lstStyle/>
          <a:p>
            <a:endParaRPr lang="en-US"/>
          </a:p>
        </p:txBody>
      </p:sp>
      <p:sp>
        <p:nvSpPr>
          <p:cNvPr id="9" name="Picture Placeholder 8">
            <a:extLst>
              <a:ext uri="{FF2B5EF4-FFF2-40B4-BE49-F238E27FC236}">
                <a16:creationId xmlns:a16="http://schemas.microsoft.com/office/drawing/2014/main" id="{53303044-D1A1-4A6F-BAB8-834BA85ADDC9}"/>
              </a:ext>
            </a:extLst>
          </p:cNvPr>
          <p:cNvSpPr>
            <a:spLocks noGrp="1"/>
          </p:cNvSpPr>
          <p:nvPr>
            <p:ph type="pic" sz="quarter" idx="20"/>
          </p:nvPr>
        </p:nvSpPr>
        <p:spPr/>
      </p:sp>
      <p:sp>
        <p:nvSpPr>
          <p:cNvPr id="11" name="SmartArt Placeholder 10">
            <a:extLst>
              <a:ext uri="{FF2B5EF4-FFF2-40B4-BE49-F238E27FC236}">
                <a16:creationId xmlns:a16="http://schemas.microsoft.com/office/drawing/2014/main" id="{CF13541E-C3C8-43CB-8911-842DDABB69B4}"/>
              </a:ext>
            </a:extLst>
          </p:cNvPr>
          <p:cNvSpPr>
            <a:spLocks noGrp="1"/>
          </p:cNvSpPr>
          <p:nvPr>
            <p:ph type="dgm" sz="quarter" idx="21"/>
          </p:nvPr>
        </p:nvSpPr>
        <p:spPr/>
      </p:sp>
      <p:sp>
        <p:nvSpPr>
          <p:cNvPr id="12" name="Text Placeholder 11">
            <a:extLst>
              <a:ext uri="{FF2B5EF4-FFF2-40B4-BE49-F238E27FC236}">
                <a16:creationId xmlns:a16="http://schemas.microsoft.com/office/drawing/2014/main" id="{460A93D3-480B-47FA-B7A1-B587B7563E47}"/>
              </a:ext>
            </a:extLst>
          </p:cNvPr>
          <p:cNvSpPr>
            <a:spLocks noGrp="1"/>
          </p:cNvSpPr>
          <p:nvPr>
            <p:ph type="body" sz="quarter" idx="22"/>
          </p:nvPr>
        </p:nvSpPr>
        <p:spPr/>
        <p:txBody>
          <a:bodyPr/>
          <a:lstStyle/>
          <a:p>
            <a:endParaRPr lang="en-US"/>
          </a:p>
        </p:txBody>
      </p:sp>
      <p:sp>
        <p:nvSpPr>
          <p:cNvPr id="13" name="Text Placeholder 12">
            <a:extLst>
              <a:ext uri="{FF2B5EF4-FFF2-40B4-BE49-F238E27FC236}">
                <a16:creationId xmlns:a16="http://schemas.microsoft.com/office/drawing/2014/main" id="{AC5EAA56-B510-45A3-A364-CE85BED6D383}"/>
              </a:ext>
            </a:extLst>
          </p:cNvPr>
          <p:cNvSpPr>
            <a:spLocks noGrp="1"/>
          </p:cNvSpPr>
          <p:nvPr>
            <p:ph type="body" sz="quarter" idx="23"/>
          </p:nvPr>
        </p:nvSpPr>
        <p:spPr/>
        <p:txBody>
          <a:bodyPr/>
          <a:lstStyle/>
          <a:p>
            <a:endParaRPr lang="en-US"/>
          </a:p>
        </p:txBody>
      </p:sp>
      <p:sp>
        <p:nvSpPr>
          <p:cNvPr id="4" name="Picture Placeholder 3">
            <a:extLst>
              <a:ext uri="{FF2B5EF4-FFF2-40B4-BE49-F238E27FC236}">
                <a16:creationId xmlns:a16="http://schemas.microsoft.com/office/drawing/2014/main" id="{74424D93-4259-4F05-81C0-C2D34EE0DF19}"/>
              </a:ext>
            </a:extLst>
          </p:cNvPr>
          <p:cNvSpPr>
            <a:spLocks noGrp="1"/>
          </p:cNvSpPr>
          <p:nvPr>
            <p:ph type="pic" sz="quarter" idx="11"/>
          </p:nvPr>
        </p:nvSpPr>
        <p:spPr/>
      </p:sp>
      <p:sp>
        <p:nvSpPr>
          <p:cNvPr id="8" name="SmartArt Placeholder 7">
            <a:extLst>
              <a:ext uri="{FF2B5EF4-FFF2-40B4-BE49-F238E27FC236}">
                <a16:creationId xmlns:a16="http://schemas.microsoft.com/office/drawing/2014/main" id="{D1CE310B-E56D-43FA-910E-DB82BABEB8BD}"/>
              </a:ext>
            </a:extLst>
          </p:cNvPr>
          <p:cNvSpPr>
            <a:spLocks noGrp="1"/>
          </p:cNvSpPr>
          <p:nvPr>
            <p:ph type="dgm" sz="quarter" idx="15"/>
          </p:nvPr>
        </p:nvSpPr>
        <p:spPr/>
      </p:sp>
      <p:sp>
        <p:nvSpPr>
          <p:cNvPr id="5" name="Text Placeholder 4">
            <a:extLst>
              <a:ext uri="{FF2B5EF4-FFF2-40B4-BE49-F238E27FC236}">
                <a16:creationId xmlns:a16="http://schemas.microsoft.com/office/drawing/2014/main" id="{C8F0A318-49C3-4A95-929A-FFFFC64C782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A3478D60-CB22-4D73-B8E0-D543B6AAF003}"/>
              </a:ext>
            </a:extLst>
          </p:cNvPr>
          <p:cNvSpPr>
            <a:spLocks noGrp="1"/>
          </p:cNvSpPr>
          <p:nvPr>
            <p:ph type="body" sz="quarter" idx="13"/>
          </p:nvPr>
        </p:nvSpPr>
        <p:spPr/>
        <p:txBody>
          <a:bodyPr/>
          <a:lstStyle/>
          <a:p>
            <a:endParaRPr lang="en-US"/>
          </a:p>
        </p:txBody>
      </p:sp>
      <p:sp>
        <p:nvSpPr>
          <p:cNvPr id="22" name="Rectangle 21">
            <a:extLst>
              <a:ext uri="{FF2B5EF4-FFF2-40B4-BE49-F238E27FC236}">
                <a16:creationId xmlns:a16="http://schemas.microsoft.com/office/drawing/2014/main" id="{1FCDDE20-0413-4D2C-BE70-5B198F4F7D89}"/>
              </a:ext>
            </a:extLst>
          </p:cNvPr>
          <p:cNvSpPr/>
          <p:nvPr/>
        </p:nvSpPr>
        <p:spPr>
          <a:xfrm>
            <a:off x="1373645" y="5002212"/>
            <a:ext cx="10918741" cy="12649571"/>
          </a:xfrm>
          <a:prstGeom prst="rect">
            <a:avLst/>
          </a:prstGeom>
          <a:solidFill>
            <a:schemeClr val="tx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3" name="Rectangle 22">
            <a:extLst>
              <a:ext uri="{FF2B5EF4-FFF2-40B4-BE49-F238E27FC236}">
                <a16:creationId xmlns:a16="http://schemas.microsoft.com/office/drawing/2014/main" id="{3C365D45-A769-4A92-A6EC-B0EA5DEE4C7F}"/>
              </a:ext>
            </a:extLst>
          </p:cNvPr>
          <p:cNvSpPr/>
          <p:nvPr/>
        </p:nvSpPr>
        <p:spPr>
          <a:xfrm>
            <a:off x="24252342" y="5002212"/>
            <a:ext cx="10908792" cy="12649571"/>
          </a:xfrm>
          <a:prstGeom prst="rect">
            <a:avLst/>
          </a:prstGeom>
          <a:solidFill>
            <a:schemeClr val="tx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4" name="Rectangle 23">
            <a:extLst>
              <a:ext uri="{FF2B5EF4-FFF2-40B4-BE49-F238E27FC236}">
                <a16:creationId xmlns:a16="http://schemas.microsoft.com/office/drawing/2014/main" id="{47C7654F-ACD0-46E5-AF7D-056205DD6BA7}"/>
              </a:ext>
            </a:extLst>
          </p:cNvPr>
          <p:cNvSpPr/>
          <p:nvPr/>
        </p:nvSpPr>
        <p:spPr>
          <a:xfrm>
            <a:off x="12803510" y="5002212"/>
            <a:ext cx="10918741" cy="12649571"/>
          </a:xfrm>
          <a:prstGeom prst="rect">
            <a:avLst/>
          </a:prstGeom>
          <a:solidFill>
            <a:schemeClr val="tx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4" name="Picture 63" descr="Graphical user interface, application&#10;&#10;Description automatically generated">
            <a:extLst>
              <a:ext uri="{FF2B5EF4-FFF2-40B4-BE49-F238E27FC236}">
                <a16:creationId xmlns:a16="http://schemas.microsoft.com/office/drawing/2014/main" id="{FD2CD3FE-FB86-4761-81DD-6EAB084B24AE}"/>
              </a:ext>
            </a:extLst>
          </p:cNvPr>
          <p:cNvPicPr>
            <a:picLocks noChangeAspect="1"/>
          </p:cNvPicPr>
          <p:nvPr/>
        </p:nvPicPr>
        <p:blipFill rotWithShape="1">
          <a:blip r:embed="rId3"/>
          <a:srcRect l="22040" r="21846"/>
          <a:stretch/>
        </p:blipFill>
        <p:spPr>
          <a:xfrm>
            <a:off x="12838443" y="11101959"/>
            <a:ext cx="10842864" cy="6141178"/>
          </a:xfrm>
          <a:prstGeom prst="rect">
            <a:avLst/>
          </a:prstGeom>
        </p:spPr>
      </p:pic>
      <p:pic>
        <p:nvPicPr>
          <p:cNvPr id="65" name="Picture 64" descr="A screenshot of a computer&#10;&#10;Description automatically generated">
            <a:extLst>
              <a:ext uri="{FF2B5EF4-FFF2-40B4-BE49-F238E27FC236}">
                <a16:creationId xmlns:a16="http://schemas.microsoft.com/office/drawing/2014/main" id="{4740C9E0-56A1-40A0-ADDE-BA066629BB46}"/>
              </a:ext>
            </a:extLst>
          </p:cNvPr>
          <p:cNvPicPr>
            <a:picLocks noChangeAspect="1"/>
          </p:cNvPicPr>
          <p:nvPr/>
        </p:nvPicPr>
        <p:blipFill rotWithShape="1">
          <a:blip r:embed="rId4"/>
          <a:srcRect l="1638" r="40563"/>
          <a:stretch/>
        </p:blipFill>
        <p:spPr>
          <a:xfrm>
            <a:off x="12838443" y="5451530"/>
            <a:ext cx="10842864" cy="5352636"/>
          </a:xfrm>
          <a:prstGeom prst="rect">
            <a:avLst/>
          </a:prstGeom>
        </p:spPr>
      </p:pic>
      <p:sp>
        <p:nvSpPr>
          <p:cNvPr id="67" name="Rectangle 66">
            <a:extLst>
              <a:ext uri="{FF2B5EF4-FFF2-40B4-BE49-F238E27FC236}">
                <a16:creationId xmlns:a16="http://schemas.microsoft.com/office/drawing/2014/main" id="{5FF8FF2E-4867-4B88-A44B-C79892AB22D2}"/>
              </a:ext>
            </a:extLst>
          </p:cNvPr>
          <p:cNvSpPr/>
          <p:nvPr/>
        </p:nvSpPr>
        <p:spPr>
          <a:xfrm>
            <a:off x="12838443"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9" name="Rectangle 68">
            <a:extLst>
              <a:ext uri="{FF2B5EF4-FFF2-40B4-BE49-F238E27FC236}">
                <a16:creationId xmlns:a16="http://schemas.microsoft.com/office/drawing/2014/main" id="{F8172720-20F1-4CC5-A321-FC84016FCE83}"/>
              </a:ext>
            </a:extLst>
          </p:cNvPr>
          <p:cNvSpPr/>
          <p:nvPr/>
        </p:nvSpPr>
        <p:spPr>
          <a:xfrm flipH="1">
            <a:off x="20435518"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6" name="Picture 65" descr="Graphical user interface, application&#10;&#10;Description automatically generated">
            <a:extLst>
              <a:ext uri="{FF2B5EF4-FFF2-40B4-BE49-F238E27FC236}">
                <a16:creationId xmlns:a16="http://schemas.microsoft.com/office/drawing/2014/main" id="{5E466366-AE59-44E4-87EA-63ECBF6CE835}"/>
              </a:ext>
            </a:extLst>
          </p:cNvPr>
          <p:cNvPicPr>
            <a:picLocks noChangeAspect="1"/>
          </p:cNvPicPr>
          <p:nvPr/>
        </p:nvPicPr>
        <p:blipFill rotWithShape="1">
          <a:blip r:embed="rId5"/>
          <a:srcRect l="18699" r="18730"/>
          <a:stretch/>
        </p:blipFill>
        <p:spPr>
          <a:xfrm>
            <a:off x="24315819" y="8336456"/>
            <a:ext cx="10785156" cy="6126311"/>
          </a:xfrm>
          <a:prstGeom prst="rect">
            <a:avLst/>
          </a:prstGeom>
        </p:spPr>
      </p:pic>
      <p:sp>
        <p:nvSpPr>
          <p:cNvPr id="74" name="Rectangle 73">
            <a:extLst>
              <a:ext uri="{FF2B5EF4-FFF2-40B4-BE49-F238E27FC236}">
                <a16:creationId xmlns:a16="http://schemas.microsoft.com/office/drawing/2014/main" id="{FB071170-D04C-40CB-BD13-7521A6B66BB6}"/>
              </a:ext>
            </a:extLst>
          </p:cNvPr>
          <p:cNvSpPr/>
          <p:nvPr/>
        </p:nvSpPr>
        <p:spPr>
          <a:xfrm>
            <a:off x="24315819"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5" name="Rectangle 74">
            <a:extLst>
              <a:ext uri="{FF2B5EF4-FFF2-40B4-BE49-F238E27FC236}">
                <a16:creationId xmlns:a16="http://schemas.microsoft.com/office/drawing/2014/main" id="{79DAAF8E-2479-42B4-A647-F74314203F1F}"/>
              </a:ext>
            </a:extLst>
          </p:cNvPr>
          <p:cNvSpPr/>
          <p:nvPr/>
        </p:nvSpPr>
        <p:spPr>
          <a:xfrm flipH="1">
            <a:off x="31855186"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78" name="Picture 77" descr="A picture containing text, screenshot, indoor&#10;&#10;Description automatically generated">
            <a:extLst>
              <a:ext uri="{FF2B5EF4-FFF2-40B4-BE49-F238E27FC236}">
                <a16:creationId xmlns:a16="http://schemas.microsoft.com/office/drawing/2014/main" id="{B5B833A7-5B32-45B0-A437-E0C42B0D6987}"/>
              </a:ext>
            </a:extLst>
          </p:cNvPr>
          <p:cNvPicPr>
            <a:picLocks noChangeAspect="1"/>
          </p:cNvPicPr>
          <p:nvPr/>
        </p:nvPicPr>
        <p:blipFill rotWithShape="1">
          <a:blip r:embed="rId6"/>
          <a:srcRect l="21384" t="-1" r="21145" b="397"/>
          <a:stretch/>
        </p:blipFill>
        <p:spPr>
          <a:xfrm>
            <a:off x="1414866" y="8368159"/>
            <a:ext cx="10847109" cy="6094608"/>
          </a:xfrm>
          <a:prstGeom prst="rect">
            <a:avLst/>
          </a:prstGeom>
        </p:spPr>
      </p:pic>
      <p:sp>
        <p:nvSpPr>
          <p:cNvPr id="83" name="Rectangle 82">
            <a:extLst>
              <a:ext uri="{FF2B5EF4-FFF2-40B4-BE49-F238E27FC236}">
                <a16:creationId xmlns:a16="http://schemas.microsoft.com/office/drawing/2014/main" id="{DF114A50-863E-4CA9-A31E-CFE559A0EED2}"/>
              </a:ext>
            </a:extLst>
          </p:cNvPr>
          <p:cNvSpPr/>
          <p:nvPr/>
        </p:nvSpPr>
        <p:spPr>
          <a:xfrm>
            <a:off x="1414866"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4" name="Rectangle 83">
            <a:extLst>
              <a:ext uri="{FF2B5EF4-FFF2-40B4-BE49-F238E27FC236}">
                <a16:creationId xmlns:a16="http://schemas.microsoft.com/office/drawing/2014/main" id="{C5DD41E8-CD5D-4346-B597-E07C93BC90C6}"/>
              </a:ext>
            </a:extLst>
          </p:cNvPr>
          <p:cNvSpPr/>
          <p:nvPr/>
        </p:nvSpPr>
        <p:spPr>
          <a:xfrm flipH="1">
            <a:off x="9016186"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201958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67CD07-74C0-4E14-AFBF-C648E344F62F}"/>
              </a:ext>
            </a:extLst>
          </p:cNvPr>
          <p:cNvSpPr/>
          <p:nvPr/>
        </p:nvSpPr>
        <p:spPr>
          <a:xfrm>
            <a:off x="24261516" y="5006603"/>
            <a:ext cx="10899617" cy="12644735"/>
          </a:xfrm>
          <a:prstGeom prst="rect">
            <a:avLst/>
          </a:prstGeom>
          <a:solidFill>
            <a:schemeClr val="tx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274320" rtlCol="0" anchor="t"/>
          <a:lstStyle/>
          <a:p>
            <a:pPr algn="ctr"/>
            <a:endParaRPr lang="en-US" sz="3200">
              <a:solidFill>
                <a:schemeClr val="accent4"/>
              </a:solidFill>
              <a:latin typeface="DINPro-Regular" panose="02000503030000020004" pitchFamily="50" charset="0"/>
            </a:endParaRPr>
          </a:p>
        </p:txBody>
      </p:sp>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Icons and Ampersands</a:t>
            </a:r>
          </a:p>
        </p:txBody>
      </p:sp>
      <p:pic>
        <p:nvPicPr>
          <p:cNvPr id="3" name="Picture Placeholder 2" descr="A picture containing text, electronics, keyboard&#10;&#10;Description automatically generated">
            <a:extLst>
              <a:ext uri="{FF2B5EF4-FFF2-40B4-BE49-F238E27FC236}">
                <a16:creationId xmlns:a16="http://schemas.microsoft.com/office/drawing/2014/main" id="{8E080942-80D6-481C-9FD4-C347E9564EB5}"/>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2877" r="2877"/>
          <a:stretch/>
        </p:blipFill>
        <p:spPr>
          <a:xfrm>
            <a:off x="1379023" y="5006604"/>
            <a:ext cx="22345452" cy="12649571"/>
          </a:xfrm>
        </p:spPr>
      </p:pic>
      <p:sp>
        <p:nvSpPr>
          <p:cNvPr id="46" name="SmartArt Placeholder 45">
            <a:extLst>
              <a:ext uri="{FF2B5EF4-FFF2-40B4-BE49-F238E27FC236}">
                <a16:creationId xmlns:a16="http://schemas.microsoft.com/office/drawing/2014/main" id="{431A22A1-6739-4644-8905-FAA51E2AF3B9}"/>
              </a:ext>
            </a:extLst>
          </p:cNvPr>
          <p:cNvSpPr>
            <a:spLocks noGrp="1"/>
          </p:cNvSpPr>
          <p:nvPr>
            <p:ph type="dgm" sz="quarter" idx="25"/>
          </p:nvPr>
        </p:nvSpPr>
        <p:spPr/>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26"/>
          </p:nvPr>
        </p:nvSpPr>
        <p:spPr>
          <a:xfrm>
            <a:off x="24694654" y="5372232"/>
            <a:ext cx="9966960" cy="750359"/>
          </a:xfrm>
        </p:spPr>
        <p:txBody>
          <a:bodyPr/>
          <a:lstStyle/>
          <a:p>
            <a:r>
              <a:rPr lang="en-US" dirty="0"/>
              <a:t>AMPERSANDS</a:t>
            </a:r>
          </a:p>
        </p:txBody>
      </p:sp>
      <p:sp>
        <p:nvSpPr>
          <p:cNvPr id="34" name="Text Placeholder 33">
            <a:extLst>
              <a:ext uri="{FF2B5EF4-FFF2-40B4-BE49-F238E27FC236}">
                <a16:creationId xmlns:a16="http://schemas.microsoft.com/office/drawing/2014/main" id="{553F7B9C-9262-4778-AC60-324BF22EABD8}"/>
              </a:ext>
            </a:extLst>
          </p:cNvPr>
          <p:cNvSpPr>
            <a:spLocks noGrp="1"/>
          </p:cNvSpPr>
          <p:nvPr>
            <p:ph type="body" sz="quarter" idx="27"/>
          </p:nvPr>
        </p:nvSpPr>
        <p:spPr>
          <a:xfrm>
            <a:off x="24694654" y="5914094"/>
            <a:ext cx="9966960" cy="750359"/>
          </a:xfrm>
        </p:spPr>
        <p:txBody>
          <a:bodyPr/>
          <a:lstStyle/>
          <a:p>
            <a:r>
              <a:rPr lang="en-US" dirty="0"/>
              <a:t>Change Ampersand from Trebuchet to Arial</a:t>
            </a:r>
          </a:p>
          <a:p>
            <a:endParaRPr lang="en-US" dirty="0"/>
          </a:p>
        </p:txBody>
      </p:sp>
      <p:sp>
        <p:nvSpPr>
          <p:cNvPr id="44" name="SmartArt Placeholder 43">
            <a:extLst>
              <a:ext uri="{FF2B5EF4-FFF2-40B4-BE49-F238E27FC236}">
                <a16:creationId xmlns:a16="http://schemas.microsoft.com/office/drawing/2014/main" id="{CAF3CB61-BF52-4013-A41A-5C0705A04CC5}"/>
              </a:ext>
            </a:extLst>
          </p:cNvPr>
          <p:cNvSpPr>
            <a:spLocks noGrp="1"/>
          </p:cNvSpPr>
          <p:nvPr>
            <p:ph type="dgm" sz="quarter" idx="15"/>
          </p:nvPr>
        </p:nvSpPr>
        <p:spPr/>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2"/>
          </p:nvPr>
        </p:nvSpPr>
        <p:spPr>
          <a:xfrm>
            <a:off x="4789641" y="5372232"/>
            <a:ext cx="15727680" cy="750359"/>
          </a:xfrm>
        </p:spPr>
        <p:txBody>
          <a:bodyPr/>
          <a:lstStyle/>
          <a:p>
            <a:r>
              <a:rPr lang="en-US" dirty="0"/>
              <a:t>ICON LIBRARY</a:t>
            </a:r>
          </a:p>
        </p:txBody>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3"/>
          </p:nvPr>
        </p:nvSpPr>
        <p:spPr>
          <a:xfrm>
            <a:off x="4789641" y="5914094"/>
            <a:ext cx="15727680" cy="750359"/>
          </a:xfrm>
        </p:spPr>
        <p:txBody>
          <a:bodyPr/>
          <a:lstStyle/>
          <a:p>
            <a:r>
              <a:rPr lang="en-US" dirty="0"/>
              <a:t>Available for Download at: </a:t>
            </a:r>
            <a:r>
              <a:rPr lang="en-US" dirty="0">
                <a:hlinkClick r:id="rId4"/>
              </a:rPr>
              <a:t>NVDAM Icon Library </a:t>
            </a:r>
            <a:endParaRPr lang="en-US" dirty="0"/>
          </a:p>
        </p:txBody>
      </p:sp>
      <p:sp>
        <p:nvSpPr>
          <p:cNvPr id="17" name="TextBox 16">
            <a:extLst>
              <a:ext uri="{FF2B5EF4-FFF2-40B4-BE49-F238E27FC236}">
                <a16:creationId xmlns:a16="http://schemas.microsoft.com/office/drawing/2014/main" id="{2262A114-273A-4C7B-A5BB-B78E69F3121E}"/>
              </a:ext>
            </a:extLst>
          </p:cNvPr>
          <p:cNvSpPr txBox="1"/>
          <p:nvPr/>
        </p:nvSpPr>
        <p:spPr>
          <a:xfrm>
            <a:off x="31375384" y="9151937"/>
            <a:ext cx="1636986" cy="2646878"/>
          </a:xfrm>
          <a:prstGeom prst="rect">
            <a:avLst/>
          </a:prstGeom>
          <a:noFill/>
        </p:spPr>
        <p:txBody>
          <a:bodyPr wrap="none" rtlCol="0">
            <a:spAutoFit/>
          </a:bodyPr>
          <a:lstStyle/>
          <a:p>
            <a:r>
              <a:rPr lang="en-US" sz="16600" dirty="0">
                <a:solidFill>
                  <a:schemeClr val="tx2"/>
                </a:solidFill>
              </a:rPr>
              <a:t>&amp;</a:t>
            </a:r>
          </a:p>
        </p:txBody>
      </p:sp>
      <p:sp>
        <p:nvSpPr>
          <p:cNvPr id="20" name="TextBox 19">
            <a:extLst>
              <a:ext uri="{FF2B5EF4-FFF2-40B4-BE49-F238E27FC236}">
                <a16:creationId xmlns:a16="http://schemas.microsoft.com/office/drawing/2014/main" id="{799033EB-728B-4BAE-82CB-0323518B3B82}"/>
              </a:ext>
            </a:extLst>
          </p:cNvPr>
          <p:cNvSpPr txBox="1"/>
          <p:nvPr/>
        </p:nvSpPr>
        <p:spPr>
          <a:xfrm>
            <a:off x="26290494" y="9151937"/>
            <a:ext cx="1688283" cy="2646878"/>
          </a:xfrm>
          <a:prstGeom prst="rect">
            <a:avLst/>
          </a:prstGeom>
          <a:noFill/>
        </p:spPr>
        <p:txBody>
          <a:bodyPr wrap="none" rtlCol="0">
            <a:spAutoFit/>
          </a:bodyPr>
          <a:lstStyle/>
          <a:p>
            <a:r>
              <a:rPr lang="en-US" sz="16600" dirty="0">
                <a:solidFill>
                  <a:schemeClr val="tx2"/>
                </a:solidFill>
                <a:latin typeface="Trebuchet MS" panose="020B0603020202020204" pitchFamily="34" charset="0"/>
              </a:rPr>
              <a:t>&amp;</a:t>
            </a:r>
          </a:p>
        </p:txBody>
      </p:sp>
      <p:cxnSp>
        <p:nvCxnSpPr>
          <p:cNvPr id="21" name="Straight Arrow Connector 20">
            <a:extLst>
              <a:ext uri="{FF2B5EF4-FFF2-40B4-BE49-F238E27FC236}">
                <a16:creationId xmlns:a16="http://schemas.microsoft.com/office/drawing/2014/main" id="{CD7AF542-F5AA-4821-8D75-22B52B7B446E}"/>
              </a:ext>
            </a:extLst>
          </p:cNvPr>
          <p:cNvCxnSpPr>
            <a:cxnSpLocks/>
          </p:cNvCxnSpPr>
          <p:nvPr/>
        </p:nvCxnSpPr>
        <p:spPr>
          <a:xfrm>
            <a:off x="28988622" y="10347960"/>
            <a:ext cx="1436232" cy="0"/>
          </a:xfrm>
          <a:prstGeom prst="straightConnector1">
            <a:avLst/>
          </a:prstGeom>
          <a:ln w="317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6AA883-3BE6-41F8-8282-3279E91B09BA}"/>
              </a:ext>
            </a:extLst>
          </p:cNvPr>
          <p:cNvSpPr txBox="1"/>
          <p:nvPr/>
        </p:nvSpPr>
        <p:spPr>
          <a:xfrm>
            <a:off x="25775673" y="13050030"/>
            <a:ext cx="2717924" cy="769440"/>
          </a:xfrm>
          <a:prstGeom prst="rect">
            <a:avLst/>
          </a:prstGeom>
          <a:noFill/>
        </p:spPr>
        <p:txBody>
          <a:bodyPr wrap="none" rtlCol="0">
            <a:spAutoFit/>
          </a:bodyPr>
          <a:lstStyle/>
          <a:p>
            <a:pPr algn="ctr"/>
            <a:r>
              <a:rPr lang="en-US" sz="4400" dirty="0">
                <a:solidFill>
                  <a:schemeClr val="bg1"/>
                </a:solidFill>
                <a:latin typeface="Trebuchet MS" panose="020B0603020202020204" pitchFamily="34" charset="0"/>
              </a:rPr>
              <a:t>Trebuchet</a:t>
            </a:r>
          </a:p>
        </p:txBody>
      </p:sp>
      <p:sp>
        <p:nvSpPr>
          <p:cNvPr id="23" name="TextBox 22">
            <a:extLst>
              <a:ext uri="{FF2B5EF4-FFF2-40B4-BE49-F238E27FC236}">
                <a16:creationId xmlns:a16="http://schemas.microsoft.com/office/drawing/2014/main" id="{32F0E0B4-C4F3-4A6C-91FE-56638AB1CC39}"/>
              </a:ext>
            </a:extLst>
          </p:cNvPr>
          <p:cNvSpPr txBox="1"/>
          <p:nvPr/>
        </p:nvSpPr>
        <p:spPr>
          <a:xfrm>
            <a:off x="31513243" y="13050030"/>
            <a:ext cx="1361269" cy="769440"/>
          </a:xfrm>
          <a:prstGeom prst="rect">
            <a:avLst/>
          </a:prstGeom>
          <a:noFill/>
        </p:spPr>
        <p:txBody>
          <a:bodyPr wrap="none" rtlCol="0">
            <a:spAutoFit/>
          </a:bodyPr>
          <a:lstStyle/>
          <a:p>
            <a:pPr algn="ctr"/>
            <a:r>
              <a:rPr lang="en-US" sz="4400" dirty="0">
                <a:solidFill>
                  <a:schemeClr val="bg1"/>
                </a:solidFill>
                <a:latin typeface="Trebuchet MS" panose="020B0603020202020204" pitchFamily="34" charset="0"/>
              </a:rPr>
              <a:t>Arial</a:t>
            </a:r>
          </a:p>
        </p:txBody>
      </p:sp>
      <p:sp>
        <p:nvSpPr>
          <p:cNvPr id="39" name="Rectangle 38">
            <a:extLst>
              <a:ext uri="{FF2B5EF4-FFF2-40B4-BE49-F238E27FC236}">
                <a16:creationId xmlns:a16="http://schemas.microsoft.com/office/drawing/2014/main" id="{C89C6725-017E-4FBC-BD78-E3403C909700}"/>
              </a:ext>
            </a:extLst>
          </p:cNvPr>
          <p:cNvSpPr/>
          <p:nvPr/>
        </p:nvSpPr>
        <p:spPr>
          <a:xfrm>
            <a:off x="1373645" y="5002212"/>
            <a:ext cx="2234545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0" name="Rectangle 39">
            <a:extLst>
              <a:ext uri="{FF2B5EF4-FFF2-40B4-BE49-F238E27FC236}">
                <a16:creationId xmlns:a16="http://schemas.microsoft.com/office/drawing/2014/main" id="{C968A9BF-3C05-42D7-8A71-21B0AB7C0FDE}"/>
              </a:ext>
            </a:extLst>
          </p:cNvPr>
          <p:cNvSpPr/>
          <p:nvPr/>
        </p:nvSpPr>
        <p:spPr>
          <a:xfrm>
            <a:off x="24256139" y="5001768"/>
            <a:ext cx="1090879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76030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r>
              <a:rPr lang="en-US" err="1"/>
              <a:t>BioMegatron</a:t>
            </a:r>
            <a:endParaRPr lang="en-US"/>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r>
              <a:rPr lang="en-US"/>
              <a:t>State-of-the-Art Biomedical Pre-Trained Transformer Models</a:t>
            </a:r>
          </a:p>
        </p:txBody>
      </p:sp>
      <p:sp>
        <p:nvSpPr>
          <p:cNvPr id="13" name="Subtitle 9">
            <a:extLst>
              <a:ext uri="{FF2B5EF4-FFF2-40B4-BE49-F238E27FC236}">
                <a16:creationId xmlns:a16="http://schemas.microsoft.com/office/drawing/2014/main" id="{4B846373-53AB-41A7-9023-0345A65170D3}"/>
              </a:ext>
            </a:extLst>
          </p:cNvPr>
          <p:cNvSpPr>
            <a:spLocks noGrp="1"/>
          </p:cNvSpPr>
          <p:nvPr>
            <p:ph idx="1"/>
          </p:nvPr>
        </p:nvSpPr>
        <p:spPr>
          <a:xfrm>
            <a:off x="2514600" y="4732020"/>
            <a:ext cx="31546800" cy="13651992"/>
          </a:xfrm>
        </p:spPr>
        <p:txBody>
          <a:bodyPr/>
          <a:lstStyle/>
          <a:p>
            <a:r>
              <a:rPr lang="en-US"/>
              <a:t>Largest biomedical language model trained (345M, 800M, 1.2B parameter variants)</a:t>
            </a:r>
          </a:p>
          <a:p>
            <a:r>
              <a:rPr lang="en-US"/>
              <a:t>Pre-trained from scratch on 6.1B words from PubMed</a:t>
            </a:r>
          </a:p>
          <a:p>
            <a:r>
              <a:rPr lang="en-US"/>
              <a:t>Using scientific biomedical vocabulary</a:t>
            </a:r>
          </a:p>
          <a:p>
            <a:r>
              <a:rPr lang="en-US"/>
              <a:t>Straightforward fine-tuning with NVIDIA </a:t>
            </a:r>
            <a:r>
              <a:rPr lang="en-US" err="1"/>
              <a:t>NeMo</a:t>
            </a:r>
            <a:r>
              <a:rPr lang="en-US"/>
              <a:t> for NER, RE, or Q&amp;A tasks</a:t>
            </a:r>
          </a:p>
        </p:txBody>
      </p:sp>
      <p:pic>
        <p:nvPicPr>
          <p:cNvPr id="14" name="Picture 2">
            <a:extLst>
              <a:ext uri="{FF2B5EF4-FFF2-40B4-BE49-F238E27FC236}">
                <a16:creationId xmlns:a16="http://schemas.microsoft.com/office/drawing/2014/main" id="{F34BE75A-EFAA-4289-B7B2-3BD696698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726" y="9346402"/>
            <a:ext cx="25726548" cy="8740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02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88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r>
              <a:rPr lang="en-US"/>
              <a:t>SOTA biomedical NLP breakthroughs</a:t>
            </a:r>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r>
              <a:rPr lang="en-US" err="1"/>
              <a:t>BioMegatron</a:t>
            </a:r>
            <a:r>
              <a:rPr lang="en-US"/>
              <a:t> Achieves State-of-the-Art</a:t>
            </a:r>
          </a:p>
        </p:txBody>
      </p:sp>
      <p:pic>
        <p:nvPicPr>
          <p:cNvPr id="8" name="Picture 2">
            <a:extLst>
              <a:ext uri="{FF2B5EF4-FFF2-40B4-BE49-F238E27FC236}">
                <a16:creationId xmlns:a16="http://schemas.microsoft.com/office/drawing/2014/main" id="{973B6BCC-1281-40CC-AFE0-593D32ABD0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894"/>
          <a:stretch/>
        </p:blipFill>
        <p:spPr bwMode="auto">
          <a:xfrm>
            <a:off x="20869666" y="5286055"/>
            <a:ext cx="13778472" cy="73269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7DB411B-956C-4BCA-831A-55C0ECEEB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9666" y="15553819"/>
            <a:ext cx="13778472" cy="289259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24D767C-510D-4317-89E6-9D879E34FD04}"/>
              </a:ext>
            </a:extLst>
          </p:cNvPr>
          <p:cNvGrpSpPr/>
          <p:nvPr/>
        </p:nvGrpSpPr>
        <p:grpSpPr>
          <a:xfrm>
            <a:off x="20869666" y="12683846"/>
            <a:ext cx="13778476" cy="2954646"/>
            <a:chOff x="6236042" y="1488148"/>
            <a:chExt cx="5193958" cy="1113790"/>
          </a:xfrm>
        </p:grpSpPr>
        <p:pic>
          <p:nvPicPr>
            <p:cNvPr id="11" name="Picture 2">
              <a:extLst>
                <a:ext uri="{FF2B5EF4-FFF2-40B4-BE49-F238E27FC236}">
                  <a16:creationId xmlns:a16="http://schemas.microsoft.com/office/drawing/2014/main" id="{345344CB-2726-4E5B-923E-10FC6ABD73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3678"/>
            <a:stretch/>
          </p:blipFill>
          <p:spPr bwMode="auto">
            <a:xfrm>
              <a:off x="6236043" y="1488148"/>
              <a:ext cx="5193957" cy="2294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7BEC865-8CF9-45E1-A7C2-2CB56E2C9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897"/>
            <a:stretch/>
          </p:blipFill>
          <p:spPr bwMode="auto">
            <a:xfrm>
              <a:off x="6236042" y="1727201"/>
              <a:ext cx="5193957" cy="87473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55B4B850-956A-444B-8E54-894E11ACE2D4}"/>
              </a:ext>
            </a:extLst>
          </p:cNvPr>
          <p:cNvSpPr/>
          <p:nvPr/>
        </p:nvSpPr>
        <p:spPr>
          <a:xfrm>
            <a:off x="1767276" y="5286055"/>
            <a:ext cx="17245176" cy="4316478"/>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16" name="TextBox 15">
            <a:extLst>
              <a:ext uri="{FF2B5EF4-FFF2-40B4-BE49-F238E27FC236}">
                <a16:creationId xmlns:a16="http://schemas.microsoft.com/office/drawing/2014/main" id="{2DE49D66-65E4-4F49-9048-56C763808C4B}"/>
              </a:ext>
            </a:extLst>
          </p:cNvPr>
          <p:cNvSpPr txBox="1"/>
          <p:nvPr/>
        </p:nvSpPr>
        <p:spPr>
          <a:xfrm>
            <a:off x="2579986" y="6521355"/>
            <a:ext cx="2995371"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Named </a:t>
            </a:r>
          </a:p>
          <a:p>
            <a:pPr algn="ctr">
              <a:lnSpc>
                <a:spcPct val="90000"/>
              </a:lnSpc>
            </a:pPr>
            <a:r>
              <a:rPr lang="en-US" sz="4200">
                <a:solidFill>
                  <a:schemeClr val="bg1"/>
                </a:solidFill>
                <a:latin typeface="Trebuchet MS" panose="020B0603020202020204" pitchFamily="34" charset="0"/>
              </a:rPr>
              <a:t>Entity </a:t>
            </a:r>
          </a:p>
          <a:p>
            <a:pPr algn="ctr">
              <a:lnSpc>
                <a:spcPct val="90000"/>
              </a:lnSpc>
            </a:pPr>
            <a:r>
              <a:rPr lang="en-US" sz="4200">
                <a:solidFill>
                  <a:schemeClr val="bg1"/>
                </a:solidFill>
                <a:latin typeface="Trebuchet MS" panose="020B0603020202020204" pitchFamily="34" charset="0"/>
              </a:rPr>
              <a:t>Recognition</a:t>
            </a:r>
          </a:p>
        </p:txBody>
      </p:sp>
      <p:pic>
        <p:nvPicPr>
          <p:cNvPr id="17" name="Picture 16">
            <a:extLst>
              <a:ext uri="{FF2B5EF4-FFF2-40B4-BE49-F238E27FC236}">
                <a16:creationId xmlns:a16="http://schemas.microsoft.com/office/drawing/2014/main" id="{487124BA-A950-4B74-B020-9F17A2E355D6}"/>
              </a:ext>
            </a:extLst>
          </p:cNvPr>
          <p:cNvPicPr>
            <a:picLocks/>
          </p:cNvPicPr>
          <p:nvPr/>
        </p:nvPicPr>
        <p:blipFill rotWithShape="1">
          <a:blip r:embed="rId5"/>
          <a:srcRect b="29703"/>
          <a:stretch/>
        </p:blipFill>
        <p:spPr>
          <a:xfrm>
            <a:off x="6233160" y="5648900"/>
            <a:ext cx="12207240" cy="3566160"/>
          </a:xfrm>
          <a:prstGeom prst="rect">
            <a:avLst/>
          </a:prstGeom>
        </p:spPr>
      </p:pic>
      <p:grpSp>
        <p:nvGrpSpPr>
          <p:cNvPr id="18" name="Group 17">
            <a:extLst>
              <a:ext uri="{FF2B5EF4-FFF2-40B4-BE49-F238E27FC236}">
                <a16:creationId xmlns:a16="http://schemas.microsoft.com/office/drawing/2014/main" id="{5DE03F9B-38ED-451F-8813-C466587FD53B}"/>
              </a:ext>
            </a:extLst>
          </p:cNvPr>
          <p:cNvGrpSpPr/>
          <p:nvPr/>
        </p:nvGrpSpPr>
        <p:grpSpPr>
          <a:xfrm>
            <a:off x="1767278" y="9583879"/>
            <a:ext cx="17245177" cy="4316478"/>
            <a:chOff x="627008" y="1727116"/>
            <a:chExt cx="5748392" cy="1574883"/>
          </a:xfrm>
        </p:grpSpPr>
        <p:sp>
          <p:nvSpPr>
            <p:cNvPr id="19" name="Rectangle 18">
              <a:extLst>
                <a:ext uri="{FF2B5EF4-FFF2-40B4-BE49-F238E27FC236}">
                  <a16:creationId xmlns:a16="http://schemas.microsoft.com/office/drawing/2014/main" id="{EA3373A9-AE0A-472F-B5C2-6B85052770DF}"/>
                </a:ext>
              </a:extLst>
            </p:cNvPr>
            <p:cNvSpPr/>
            <p:nvPr/>
          </p:nvSpPr>
          <p:spPr>
            <a:xfrm>
              <a:off x="627008" y="1727116"/>
              <a:ext cx="5748392" cy="1574883"/>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20" name="TextBox 19">
              <a:extLst>
                <a:ext uri="{FF2B5EF4-FFF2-40B4-BE49-F238E27FC236}">
                  <a16:creationId xmlns:a16="http://schemas.microsoft.com/office/drawing/2014/main" id="{A345CFF7-30EB-4AAB-9DA2-5910E7FA0EEB}"/>
                </a:ext>
              </a:extLst>
            </p:cNvPr>
            <p:cNvSpPr txBox="1"/>
            <p:nvPr/>
          </p:nvSpPr>
          <p:spPr>
            <a:xfrm>
              <a:off x="949118" y="2264581"/>
              <a:ext cx="888705" cy="4581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Relation </a:t>
              </a:r>
            </a:p>
            <a:p>
              <a:pPr algn="ctr">
                <a:lnSpc>
                  <a:spcPct val="90000"/>
                </a:lnSpc>
              </a:pPr>
              <a:r>
                <a:rPr lang="en-US" sz="4200">
                  <a:solidFill>
                    <a:schemeClr val="bg1"/>
                  </a:solidFill>
                  <a:latin typeface="Trebuchet MS" panose="020B0603020202020204" pitchFamily="34" charset="0"/>
                </a:rPr>
                <a:t>Extraction</a:t>
              </a:r>
            </a:p>
          </p:txBody>
        </p:sp>
      </p:grpSp>
      <p:grpSp>
        <p:nvGrpSpPr>
          <p:cNvPr id="21" name="Group 20">
            <a:extLst>
              <a:ext uri="{FF2B5EF4-FFF2-40B4-BE49-F238E27FC236}">
                <a16:creationId xmlns:a16="http://schemas.microsoft.com/office/drawing/2014/main" id="{7DBAD1BF-1647-4EDD-8A33-C949C4A6ED97}"/>
              </a:ext>
            </a:extLst>
          </p:cNvPr>
          <p:cNvGrpSpPr/>
          <p:nvPr/>
        </p:nvGrpSpPr>
        <p:grpSpPr>
          <a:xfrm>
            <a:off x="1767276" y="13881703"/>
            <a:ext cx="17245176" cy="4316478"/>
            <a:chOff x="627008" y="1727116"/>
            <a:chExt cx="5748392" cy="1574883"/>
          </a:xfrm>
        </p:grpSpPr>
        <p:sp>
          <p:nvSpPr>
            <p:cNvPr id="22" name="Rectangle 21">
              <a:extLst>
                <a:ext uri="{FF2B5EF4-FFF2-40B4-BE49-F238E27FC236}">
                  <a16:creationId xmlns:a16="http://schemas.microsoft.com/office/drawing/2014/main" id="{88D3BC98-C816-4816-B33A-6E7E9A690333}"/>
                </a:ext>
              </a:extLst>
            </p:cNvPr>
            <p:cNvSpPr/>
            <p:nvPr/>
          </p:nvSpPr>
          <p:spPr>
            <a:xfrm>
              <a:off x="627008" y="1727116"/>
              <a:ext cx="5748392" cy="1574883"/>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23" name="TextBox 22">
              <a:extLst>
                <a:ext uri="{FF2B5EF4-FFF2-40B4-BE49-F238E27FC236}">
                  <a16:creationId xmlns:a16="http://schemas.microsoft.com/office/drawing/2014/main" id="{6112F37D-8B40-4FB3-9BE6-885BA1EEB0C2}"/>
                </a:ext>
              </a:extLst>
            </p:cNvPr>
            <p:cNvSpPr txBox="1"/>
            <p:nvPr/>
          </p:nvSpPr>
          <p:spPr>
            <a:xfrm>
              <a:off x="866319" y="2264581"/>
              <a:ext cx="879621" cy="4581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Question</a:t>
              </a:r>
            </a:p>
            <a:p>
              <a:pPr algn="ctr">
                <a:lnSpc>
                  <a:spcPct val="90000"/>
                </a:lnSpc>
              </a:pPr>
              <a:r>
                <a:rPr lang="en-US" sz="4200">
                  <a:solidFill>
                    <a:schemeClr val="bg1"/>
                  </a:solidFill>
                  <a:latin typeface="Trebuchet MS" panose="020B0603020202020204" pitchFamily="34" charset="0"/>
                </a:rPr>
                <a:t>Answering</a:t>
              </a:r>
            </a:p>
          </p:txBody>
        </p:sp>
      </p:grpSp>
      <p:pic>
        <p:nvPicPr>
          <p:cNvPr id="24" name="Picture 23">
            <a:extLst>
              <a:ext uri="{FF2B5EF4-FFF2-40B4-BE49-F238E27FC236}">
                <a16:creationId xmlns:a16="http://schemas.microsoft.com/office/drawing/2014/main" id="{B4A0ED2C-01C1-4166-9596-222A4A8FA034}"/>
              </a:ext>
            </a:extLst>
          </p:cNvPr>
          <p:cNvPicPr>
            <a:picLocks/>
          </p:cNvPicPr>
          <p:nvPr/>
        </p:nvPicPr>
        <p:blipFill>
          <a:blip r:embed="rId6"/>
          <a:stretch>
            <a:fillRect/>
          </a:stretch>
        </p:blipFill>
        <p:spPr>
          <a:xfrm>
            <a:off x="6233160" y="14211812"/>
            <a:ext cx="12207240" cy="3566160"/>
          </a:xfrm>
          <a:prstGeom prst="rect">
            <a:avLst/>
          </a:prstGeom>
          <a:ln>
            <a:solidFill>
              <a:schemeClr val="bg1"/>
            </a:solidFill>
          </a:ln>
        </p:spPr>
      </p:pic>
      <p:pic>
        <p:nvPicPr>
          <p:cNvPr id="25" name="Picture 2" descr="W-NUT 2020: Workshop on Noisy User-generated Text (at EMNLP)">
            <a:extLst>
              <a:ext uri="{FF2B5EF4-FFF2-40B4-BE49-F238E27FC236}">
                <a16:creationId xmlns:a16="http://schemas.microsoft.com/office/drawing/2014/main" id="{6BBE7206-E85C-412D-8514-2EC5A26B8C20}"/>
              </a:ext>
            </a:extLst>
          </p:cNvPr>
          <p:cNvPicPr>
            <a:picLocks noChangeArrowheads="1"/>
          </p:cNvPicPr>
          <p:nvPr/>
        </p:nvPicPr>
        <p:blipFill rotWithShape="1">
          <a:blip r:embed="rId7">
            <a:extLst>
              <a:ext uri="{28A0092B-C50C-407E-A947-70E740481C1C}">
                <a14:useLocalDpi xmlns:a14="http://schemas.microsoft.com/office/drawing/2010/main" val="0"/>
              </a:ext>
            </a:extLst>
          </a:blip>
          <a:srcRect b="18176"/>
          <a:stretch/>
        </p:blipFill>
        <p:spPr bwMode="auto">
          <a:xfrm>
            <a:off x="6233160" y="9938922"/>
            <a:ext cx="12207240" cy="3563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E544E3E-0BDE-47B6-B6A1-930276F0F0E7}"/>
              </a:ext>
            </a:extLst>
          </p:cNvPr>
          <p:cNvSpPr txBox="1"/>
          <p:nvPr/>
        </p:nvSpPr>
        <p:spPr>
          <a:xfrm>
            <a:off x="0" y="20185121"/>
            <a:ext cx="3045460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bg1"/>
                </a:solidFill>
                <a:latin typeface="Trebuchet MS" panose="020B0603020202020204" pitchFamily="34" charset="0"/>
              </a:rPr>
              <a:t>Shin, H.-C. et al. </a:t>
            </a:r>
            <a:r>
              <a:rPr lang="en-US" sz="2000" err="1">
                <a:solidFill>
                  <a:schemeClr val="bg1"/>
                </a:solidFill>
                <a:latin typeface="Trebuchet MS" panose="020B0603020202020204" pitchFamily="34" charset="0"/>
              </a:rPr>
              <a:t>BioMegatron</a:t>
            </a:r>
            <a:r>
              <a:rPr lang="en-US" sz="2000">
                <a:solidFill>
                  <a:schemeClr val="bg1"/>
                </a:solidFill>
                <a:latin typeface="Trebuchet MS" panose="020B0603020202020204" pitchFamily="34" charset="0"/>
              </a:rPr>
              <a:t>: Larger Biomedical Domain Language Model. </a:t>
            </a:r>
            <a:r>
              <a:rPr lang="en-US" sz="2000" err="1">
                <a:solidFill>
                  <a:schemeClr val="bg1"/>
                </a:solidFill>
                <a:latin typeface="Trebuchet MS" panose="020B0603020202020204" pitchFamily="34" charset="0"/>
              </a:rPr>
              <a:t>arXiv</a:t>
            </a:r>
            <a:r>
              <a:rPr lang="en-US" sz="2000">
                <a:solidFill>
                  <a:schemeClr val="bg1"/>
                </a:solidFill>
                <a:latin typeface="Trebuchet MS" panose="020B0603020202020204" pitchFamily="34" charset="0"/>
              </a:rPr>
              <a:t> [cs.CL] (2020)</a:t>
            </a:r>
          </a:p>
        </p:txBody>
      </p:sp>
    </p:spTree>
    <p:extLst>
      <p:ext uri="{BB962C8B-B14F-4D97-AF65-F5344CB8AC3E}">
        <p14:creationId xmlns:p14="http://schemas.microsoft.com/office/powerpoint/2010/main" val="2110906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pPr algn="l"/>
            <a:r>
              <a:rPr lang="en-US"/>
              <a:t>Named entity recognition (NER)</a:t>
            </a:r>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pPr algn="l"/>
            <a:r>
              <a:rPr lang="en-US" err="1"/>
              <a:t>BioMegatron</a:t>
            </a:r>
            <a:r>
              <a:rPr lang="en-US"/>
              <a:t> Fine-Tuning for Disease Extraction from NCBI-Disease Corpus</a:t>
            </a:r>
          </a:p>
        </p:txBody>
      </p:sp>
      <p:sp>
        <p:nvSpPr>
          <p:cNvPr id="13" name="Subtitle 9">
            <a:extLst>
              <a:ext uri="{FF2B5EF4-FFF2-40B4-BE49-F238E27FC236}">
                <a16:creationId xmlns:a16="http://schemas.microsoft.com/office/drawing/2014/main" id="{4B846373-53AB-41A7-9023-0345A65170D3}"/>
              </a:ext>
            </a:extLst>
          </p:cNvPr>
          <p:cNvSpPr>
            <a:spLocks noGrp="1"/>
          </p:cNvSpPr>
          <p:nvPr>
            <p:ph idx="1"/>
          </p:nvPr>
        </p:nvSpPr>
        <p:spPr>
          <a:xfrm>
            <a:off x="2514600" y="5494020"/>
            <a:ext cx="30886400" cy="11079480"/>
          </a:xfrm>
        </p:spPr>
        <p:txBody>
          <a:bodyPr/>
          <a:lstStyle/>
          <a:p>
            <a:r>
              <a:rPr lang="en-US"/>
              <a:t>Starting from </a:t>
            </a:r>
            <a:r>
              <a:rPr lang="en-US" err="1"/>
              <a:t>BioMegatron</a:t>
            </a:r>
            <a:r>
              <a:rPr lang="en-US"/>
              <a:t> pre-trained checkpoint, fine-tune the model to extract and label specific entity types related to disease, as defined in the NCBI-Disease corpus. </a:t>
            </a:r>
          </a:p>
          <a:p>
            <a:r>
              <a:rPr lang="en-US"/>
              <a:t>NCBI disease includes 793 PubMed abstracts annotated by expert human labelers given a defined number of entity classes to extract. These may be related to a standard ontology, or one designed for a specific task. </a:t>
            </a:r>
          </a:p>
          <a:p>
            <a:r>
              <a:rPr lang="en-US">
                <a:hlinkClick r:id="rId3"/>
              </a:rPr>
              <a:t>Reference implementation in NVIDIA </a:t>
            </a:r>
            <a:r>
              <a:rPr lang="en-US" err="1">
                <a:hlinkClick r:id="rId3"/>
              </a:rPr>
              <a:t>NeMo</a:t>
            </a:r>
            <a:r>
              <a:rPr lang="en-US"/>
              <a:t> achieves 98.8% weighted average F1 score after &lt;20 minutes of fine-tuning on a NVIDIA V100 GPU.</a:t>
            </a:r>
          </a:p>
          <a:p>
            <a:r>
              <a:rPr lang="en-US"/>
              <a:t>Dataset can be converted into standard IOB tagging format with standard pre-processing tools distributed with </a:t>
            </a:r>
            <a:r>
              <a:rPr lang="en-US" err="1"/>
              <a:t>NeMo</a:t>
            </a:r>
            <a:r>
              <a:rPr lang="en-US"/>
              <a:t>.</a:t>
            </a:r>
          </a:p>
        </p:txBody>
      </p:sp>
      <p:pic>
        <p:nvPicPr>
          <p:cNvPr id="5" name="Picture 4">
            <a:extLst>
              <a:ext uri="{FF2B5EF4-FFF2-40B4-BE49-F238E27FC236}">
                <a16:creationId xmlns:a16="http://schemas.microsoft.com/office/drawing/2014/main" id="{7E8026B5-A605-4B36-A7A0-365DA155D2C3}"/>
              </a:ext>
            </a:extLst>
          </p:cNvPr>
          <p:cNvPicPr>
            <a:picLocks noChangeAspect="1"/>
          </p:cNvPicPr>
          <p:nvPr/>
        </p:nvPicPr>
        <p:blipFill>
          <a:blip r:embed="rId4"/>
          <a:stretch>
            <a:fillRect/>
          </a:stretch>
        </p:blipFill>
        <p:spPr>
          <a:xfrm>
            <a:off x="4227799" y="11935460"/>
            <a:ext cx="28120401" cy="4942840"/>
          </a:xfrm>
          <a:prstGeom prst="rect">
            <a:avLst/>
          </a:prstGeom>
        </p:spPr>
      </p:pic>
      <p:pic>
        <p:nvPicPr>
          <p:cNvPr id="14" name="Picture 13">
            <a:extLst>
              <a:ext uri="{FF2B5EF4-FFF2-40B4-BE49-F238E27FC236}">
                <a16:creationId xmlns:a16="http://schemas.microsoft.com/office/drawing/2014/main" id="{7463FBF4-DFB8-488C-9C28-7E87F0B4E9BE}"/>
              </a:ext>
            </a:extLst>
          </p:cNvPr>
          <p:cNvPicPr>
            <a:picLocks/>
          </p:cNvPicPr>
          <p:nvPr/>
        </p:nvPicPr>
        <p:blipFill rotWithShape="1">
          <a:blip r:embed="rId5"/>
          <a:srcRect b="29703"/>
          <a:stretch/>
        </p:blipFill>
        <p:spPr>
          <a:xfrm>
            <a:off x="24368760" y="0"/>
            <a:ext cx="12207240" cy="3566160"/>
          </a:xfrm>
          <a:prstGeom prst="rect">
            <a:avLst/>
          </a:prstGeom>
        </p:spPr>
      </p:pic>
    </p:spTree>
    <p:extLst>
      <p:ext uri="{BB962C8B-B14F-4D97-AF65-F5344CB8AC3E}">
        <p14:creationId xmlns:p14="http://schemas.microsoft.com/office/powerpoint/2010/main" val="257625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CF89-3322-428D-9E52-4B21F4DDD4ED}"/>
              </a:ext>
            </a:extLst>
          </p:cNvPr>
          <p:cNvSpPr>
            <a:spLocks noGrp="1"/>
          </p:cNvSpPr>
          <p:nvPr>
            <p:ph type="title"/>
          </p:nvPr>
        </p:nvSpPr>
        <p:spPr/>
        <p:txBody>
          <a:bodyPr/>
          <a:lstStyle/>
          <a:p>
            <a:pPr algn="l"/>
            <a:r>
              <a:rPr lang="en-US"/>
              <a:t>Relation Extraction (RE)</a:t>
            </a:r>
          </a:p>
        </p:txBody>
      </p:sp>
      <p:sp>
        <p:nvSpPr>
          <p:cNvPr id="3" name="Text Placeholder 2">
            <a:extLst>
              <a:ext uri="{FF2B5EF4-FFF2-40B4-BE49-F238E27FC236}">
                <a16:creationId xmlns:a16="http://schemas.microsoft.com/office/drawing/2014/main" id="{DE205CC5-062B-48C9-A02A-B22BA2BD98D0}"/>
              </a:ext>
            </a:extLst>
          </p:cNvPr>
          <p:cNvSpPr>
            <a:spLocks noGrp="1"/>
          </p:cNvSpPr>
          <p:nvPr>
            <p:ph type="body" sz="quarter" idx="10"/>
          </p:nvPr>
        </p:nvSpPr>
        <p:spPr>
          <a:xfrm>
            <a:off x="2514600" y="2487168"/>
            <a:ext cx="19339560" cy="1408176"/>
          </a:xfrm>
        </p:spPr>
        <p:txBody>
          <a:bodyPr/>
          <a:lstStyle/>
          <a:p>
            <a:pPr algn="l"/>
            <a:r>
              <a:rPr lang="en-US" err="1"/>
              <a:t>BioMegatron</a:t>
            </a:r>
            <a:r>
              <a:rPr lang="en-US"/>
              <a:t> Fine-Tuning to Extract Entity Relations from CHEMPROT Chemical-Protein Interaction Database</a:t>
            </a:r>
          </a:p>
        </p:txBody>
      </p:sp>
      <p:sp>
        <p:nvSpPr>
          <p:cNvPr id="4" name="Content Placeholder 3">
            <a:extLst>
              <a:ext uri="{FF2B5EF4-FFF2-40B4-BE49-F238E27FC236}">
                <a16:creationId xmlns:a16="http://schemas.microsoft.com/office/drawing/2014/main" id="{4BFAAB36-4543-4FCD-9154-04FEA2DB44B5}"/>
              </a:ext>
            </a:extLst>
          </p:cNvPr>
          <p:cNvSpPr>
            <a:spLocks noGrp="1"/>
          </p:cNvSpPr>
          <p:nvPr>
            <p:ph idx="1"/>
          </p:nvPr>
        </p:nvSpPr>
        <p:spPr>
          <a:xfrm>
            <a:off x="2514600" y="6050856"/>
            <a:ext cx="31546800" cy="9403080"/>
          </a:xfrm>
        </p:spPr>
        <p:txBody>
          <a:bodyPr/>
          <a:lstStyle/>
          <a:p>
            <a:r>
              <a:rPr lang="en-US"/>
              <a:t>Starting from </a:t>
            </a:r>
            <a:r>
              <a:rPr lang="en-US" err="1"/>
              <a:t>BioMegatron</a:t>
            </a:r>
            <a:r>
              <a:rPr lang="en-US"/>
              <a:t> pre-trained checkpoint, fine-tune the model to perform a sentence classification task to classify the relationship between an identified Gene and Chemical. For example, “upregulates”, “downregulates”, “agonist”, “antagonist”, or “product of”.</a:t>
            </a:r>
          </a:p>
          <a:p>
            <a:r>
              <a:rPr lang="en-US">
                <a:hlinkClick r:id="rId3"/>
              </a:rPr>
              <a:t>Reference implementation in NVIDIA </a:t>
            </a:r>
            <a:r>
              <a:rPr lang="en-US" err="1">
                <a:hlinkClick r:id="rId3"/>
              </a:rPr>
              <a:t>NeMo</a:t>
            </a:r>
            <a:r>
              <a:rPr lang="en-US"/>
              <a:t> achieves 89.5% weighted average F1 score after 30 minutes of fine-tuning on a NVIDIA V100 GPU.</a:t>
            </a:r>
          </a:p>
          <a:p>
            <a:endParaRPr lang="en-US"/>
          </a:p>
        </p:txBody>
      </p:sp>
      <p:sp>
        <p:nvSpPr>
          <p:cNvPr id="5" name="AutoShape 2" descr="{\displaystyle \mathrm {tf} (t,d)={\frac {f_{t,d}}{\sum _{t'\in d}{f_{t',d}}}}}">
            <a:extLst>
              <a:ext uri="{FF2B5EF4-FFF2-40B4-BE49-F238E27FC236}">
                <a16:creationId xmlns:a16="http://schemas.microsoft.com/office/drawing/2014/main" id="{50CF02E7-E6AB-43C7-85A1-BDDA2D736D62}"/>
              </a:ext>
            </a:extLst>
          </p:cNvPr>
          <p:cNvSpPr>
            <a:spLocks noChangeAspect="1" noChangeArrowheads="1"/>
          </p:cNvSpPr>
          <p:nvPr/>
        </p:nvSpPr>
        <p:spPr bwMode="auto">
          <a:xfrm>
            <a:off x="18135599" y="10134599"/>
            <a:ext cx="6996545" cy="69965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5F8F50A-5BBA-49AA-97A6-EA837F931E7F}"/>
              </a:ext>
            </a:extLst>
          </p:cNvPr>
          <p:cNvPicPr>
            <a:picLocks noChangeAspect="1"/>
          </p:cNvPicPr>
          <p:nvPr/>
        </p:nvPicPr>
        <p:blipFill>
          <a:blip r:embed="rId4"/>
          <a:stretch>
            <a:fillRect/>
          </a:stretch>
        </p:blipFill>
        <p:spPr>
          <a:xfrm>
            <a:off x="5040746" y="11029520"/>
            <a:ext cx="26494508" cy="1981584"/>
          </a:xfrm>
          <a:prstGeom prst="rect">
            <a:avLst/>
          </a:prstGeom>
        </p:spPr>
      </p:pic>
      <p:pic>
        <p:nvPicPr>
          <p:cNvPr id="8" name="Picture 2" descr="W-NUT 2020: Workshop on Noisy User-generated Text (at EMNLP)">
            <a:extLst>
              <a:ext uri="{FF2B5EF4-FFF2-40B4-BE49-F238E27FC236}">
                <a16:creationId xmlns:a16="http://schemas.microsoft.com/office/drawing/2014/main" id="{0894F8C2-20F4-48FE-A785-63128C328742}"/>
              </a:ext>
            </a:extLst>
          </p:cNvPr>
          <p:cNvPicPr>
            <a:picLocks noChangeArrowheads="1"/>
          </p:cNvPicPr>
          <p:nvPr/>
        </p:nvPicPr>
        <p:blipFill rotWithShape="1">
          <a:blip r:embed="rId5">
            <a:extLst>
              <a:ext uri="{28A0092B-C50C-407E-A947-70E740481C1C}">
                <a14:useLocalDpi xmlns:a14="http://schemas.microsoft.com/office/drawing/2010/main" val="0"/>
              </a:ext>
            </a:extLst>
          </a:blip>
          <a:srcRect b="18176"/>
          <a:stretch/>
        </p:blipFill>
        <p:spPr bwMode="auto">
          <a:xfrm>
            <a:off x="24368760" y="0"/>
            <a:ext cx="12207240" cy="3563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689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NEW_NVIDIA_Corp_LIGHT_Template.pptx" id="{4EAE892A-F0C2-4784-9C34-69D583425A87}" vid="{7E1A53C2-5386-428A-9117-C30BCDE1D6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2.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126957ED567F46A4C1CF8BE5B534E0" ma:contentTypeVersion="13" ma:contentTypeDescription="Create a new document." ma:contentTypeScope="" ma:versionID="5ecb3f1db86ece75b7fccfe65ddfcf0a">
  <xsd:schema xmlns:xsd="http://www.w3.org/2001/XMLSchema" xmlns:xs="http://www.w3.org/2001/XMLSchema" xmlns:p="http://schemas.microsoft.com/office/2006/metadata/properties" xmlns:ns2="0306d504-f6f2-4947-b588-1a36c05ccb26" xmlns:ns3="9aab57ad-caee-4613-8e42-1484d8ace883" targetNamespace="http://schemas.microsoft.com/office/2006/metadata/properties" ma:root="true" ma:fieldsID="4818a36578e46390af39e1271586932b" ns2:_="" ns3:_="">
    <xsd:import namespace="0306d504-f6f2-4947-b588-1a36c05ccb26"/>
    <xsd:import namespace="9aab57ad-caee-4613-8e42-1484d8ace8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06d504-f6f2-4947-b588-1a36c05ccb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ab57ad-caee-4613-8e42-1484d8ace8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AB3C0E-3140-4385-820F-07BC99E6B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06d504-f6f2-4947-b588-1a36c05ccb26"/>
    <ds:schemaRef ds:uri="9aab57ad-caee-4613-8e42-1484d8ace8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0E9CF7-90D6-407C-82FD-17DA7178F5E1}">
  <ds:schemaRefs>
    <ds:schemaRef ds:uri="http://schemas.microsoft.com/sharepoint/v3/contenttype/forms"/>
  </ds:schemaRefs>
</ds:datastoreItem>
</file>

<file path=customXml/itemProps3.xml><?xml version="1.0" encoding="utf-8"?>
<ds:datastoreItem xmlns:ds="http://schemas.openxmlformats.org/officeDocument/2006/customXml" ds:itemID="{14CC2F71-1AC3-407B-9B7A-6589F1916CAE}">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9aab57ad-caee-4613-8e42-1484d8ace883"/>
    <ds:schemaRef ds:uri="0306d504-f6f2-4947-b588-1a36c05ccb26"/>
  </ds:schemaRefs>
</ds:datastoreItem>
</file>

<file path=docProps/app.xml><?xml version="1.0" encoding="utf-8"?>
<Properties xmlns="http://schemas.openxmlformats.org/officeDocument/2006/extended-properties" xmlns:vt="http://schemas.openxmlformats.org/officeDocument/2006/docPropsVTypes">
  <Template>Title Only</Template>
  <TotalTime>41</TotalTime>
  <Words>3377</Words>
  <Application>Microsoft Macintosh PowerPoint</Application>
  <PresentationFormat>Custom</PresentationFormat>
  <Paragraphs>515</Paragraphs>
  <Slides>60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Courier New</vt:lpstr>
      <vt:lpstr>DINPro-Medium</vt:lpstr>
      <vt:lpstr>DINPro-Regular</vt:lpstr>
      <vt:lpstr>Noto Sans Symbols</vt:lpstr>
      <vt:lpstr>Trebuchet MS</vt:lpstr>
      <vt:lpstr>Wingdings</vt:lpstr>
      <vt:lpstr>Title Only</vt:lpstr>
      <vt:lpstr>Creating Computable Knowledge from Unstructured Information</vt:lpstr>
      <vt:lpstr>PowerPoint Presentation</vt:lpstr>
      <vt:lpstr>Why knowledge extraction</vt:lpstr>
      <vt:lpstr>PowerPoint Presentation</vt:lpstr>
      <vt:lpstr>NVIDIA NEMO</vt:lpstr>
      <vt:lpstr>BioMegatron</vt:lpstr>
      <vt:lpstr>SOTA biomedical NLP breakthroughs</vt:lpstr>
      <vt:lpstr>Named entity recognition (NER)</vt:lpstr>
      <vt:lpstr>Relation Extraction (RE)</vt:lpstr>
      <vt:lpstr>Self-alignment pre-training</vt:lpstr>
      <vt:lpstr>Walkthrough notebooks</vt:lpstr>
      <vt:lpstr>PowerPoint Presentation</vt:lpstr>
      <vt:lpstr>RE score</vt:lpstr>
      <vt:lpstr>PowerPoint Presentation</vt:lpstr>
      <vt:lpstr>PowerPoint Presentation</vt:lpstr>
      <vt:lpstr>NVIDIA CONFIDENTIAL SLide</vt:lpstr>
      <vt:lpstr>Two column layout</vt:lpstr>
      <vt:lpstr>NVIDIA Two column confidential slide</vt:lpstr>
      <vt:lpstr>Coding title</vt:lpstr>
      <vt:lpstr>NVIDIA CONFIDENTIAL SLIDE</vt:lpstr>
      <vt:lpstr>PowerPoint Presentation</vt:lpstr>
      <vt:lpstr>Color palette</vt:lpstr>
      <vt:lpstr>Pie chart</vt:lpstr>
      <vt:lpstr>bar chart</vt:lpstr>
      <vt:lpstr>line chart</vt:lpstr>
      <vt:lpstr>Table sample</vt:lpstr>
      <vt:lpstr>PowerPoint Presentation</vt:lpstr>
      <vt:lpstr>1 panel layout</vt:lpstr>
      <vt:lpstr>2 panel layout</vt:lpstr>
      <vt:lpstr>2 panel alternate layout</vt:lpstr>
      <vt:lpstr>3 panel layout</vt:lpstr>
      <vt:lpstr>4 panel layout</vt:lpstr>
      <vt:lpstr>4 panel alternate layout</vt:lpstr>
      <vt:lpstr>5 panel layout</vt:lpstr>
      <vt:lpstr>6 panel layout</vt:lpstr>
      <vt:lpstr>7 panel layout</vt:lpstr>
      <vt:lpstr>8 panel layout</vt:lpstr>
      <vt:lpstr>9 panel layout</vt:lpstr>
      <vt:lpstr>10 panel layout</vt:lpstr>
      <vt:lpstr>Title goes here</vt:lpstr>
      <vt:lpstr>Title goes here</vt:lpstr>
      <vt:lpstr>Title goes here</vt:lpstr>
      <vt:lpstr>Title goes here</vt:lpstr>
      <vt:lpstr>Title goes here</vt:lpstr>
      <vt:lpstr>Title goes here</vt:lpstr>
      <vt:lpstr>Title goes here</vt:lpstr>
      <vt:lpstr>ANNOUNCING Xxxxxxxx xxxxxxxxxxxx</vt:lpstr>
      <vt:lpstr>EMBARGO</vt:lpstr>
      <vt:lpstr>PowerPoint Presentation</vt:lpstr>
      <vt:lpstr>LOGO TREATMENT</vt:lpstr>
      <vt:lpstr>PowerPoint Presentation</vt:lpstr>
      <vt:lpstr>PowerPoint Presentation</vt:lpstr>
      <vt:lpstr>TIMELINE</vt:lpstr>
      <vt:lpstr>COMPLEX TIMELINE</vt:lpstr>
      <vt:lpstr>PowerPoint Presentation</vt:lpstr>
      <vt:lpstr>World map</vt:lpstr>
      <vt:lpstr>PowerPoint Presentation</vt:lpstr>
      <vt:lpstr>Images, Assets AND LOGOS</vt:lpstr>
      <vt:lpstr>Icons and Ampersands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goes here</dc:title>
  <dc:creator>Kimberly Powell</dc:creator>
  <cp:lastModifiedBy>Cristiana Dinea</cp:lastModifiedBy>
  <cp:revision>2</cp:revision>
  <dcterms:created xsi:type="dcterms:W3CDTF">2022-04-18T18:26:21Z</dcterms:created>
  <dcterms:modified xsi:type="dcterms:W3CDTF">2022-05-04T03:08:58Z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0x01010022126957ED567F46A4C1CF8BE5B534E0</vt:lpwstr>
  </property>
</Properties>
</file>